
<file path=[Content_Types].xml><?xml version="1.0" encoding="utf-8"?>
<Types xmlns="http://schemas.openxmlformats.org/package/2006/content-types">
  <Default Extension="png" ContentType="image/png"/>
  <Default Extension="tmp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68" r:id="rId3"/>
  </p:sldMasterIdLst>
  <p:notesMasterIdLst>
    <p:notesMasterId r:id="rId38"/>
  </p:notesMasterIdLst>
  <p:sldIdLst>
    <p:sldId id="256" r:id="rId4"/>
    <p:sldId id="259" r:id="rId5"/>
    <p:sldId id="289" r:id="rId6"/>
    <p:sldId id="274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80" r:id="rId19"/>
    <p:sldId id="290" r:id="rId20"/>
    <p:sldId id="273" r:id="rId21"/>
    <p:sldId id="257" r:id="rId22"/>
    <p:sldId id="258" r:id="rId23"/>
    <p:sldId id="275" r:id="rId24"/>
    <p:sldId id="281" r:id="rId25"/>
    <p:sldId id="282" r:id="rId26"/>
    <p:sldId id="283" r:id="rId27"/>
    <p:sldId id="284" r:id="rId28"/>
    <p:sldId id="277" r:id="rId29"/>
    <p:sldId id="285" r:id="rId30"/>
    <p:sldId id="286" r:id="rId31"/>
    <p:sldId id="287" r:id="rId32"/>
    <p:sldId id="288" r:id="rId33"/>
    <p:sldId id="276" r:id="rId34"/>
    <p:sldId id="291" r:id="rId35"/>
    <p:sldId id="279" r:id="rId36"/>
    <p:sldId id="27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5050"/>
    <a:srgbClr val="FF7C80"/>
    <a:srgbClr val="FF6600"/>
    <a:srgbClr val="66FF33"/>
    <a:srgbClr val="99FF66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Mask Center Temperature - Pre vs Post Air Tube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v>Pre Baseline Mask Center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[1]Actual!$O$2:$O$300</c:f>
              <c:numCache>
                <c:formatCode>General</c:formatCode>
                <c:ptCount val="299"/>
                <c:pt idx="0">
                  <c:v>677.62908900000002</c:v>
                </c:pt>
                <c:pt idx="1">
                  <c:v>676.43847699999992</c:v>
                </c:pt>
                <c:pt idx="2">
                  <c:v>676.01684599999999</c:v>
                </c:pt>
                <c:pt idx="3">
                  <c:v>675.46472199999994</c:v>
                </c:pt>
                <c:pt idx="4">
                  <c:v>674.54980500000011</c:v>
                </c:pt>
                <c:pt idx="5">
                  <c:v>676.021973</c:v>
                </c:pt>
                <c:pt idx="6">
                  <c:v>679.743469</c:v>
                </c:pt>
                <c:pt idx="7">
                  <c:v>682.08325200000002</c:v>
                </c:pt>
                <c:pt idx="8">
                  <c:v>681.78881799999999</c:v>
                </c:pt>
                <c:pt idx="9">
                  <c:v>679.74682600000006</c:v>
                </c:pt>
                <c:pt idx="10">
                  <c:v>679.32482900000002</c:v>
                </c:pt>
                <c:pt idx="11">
                  <c:v>681.11840800000004</c:v>
                </c:pt>
                <c:pt idx="12">
                  <c:v>679.33660900000007</c:v>
                </c:pt>
                <c:pt idx="13">
                  <c:v>680.50598100000002</c:v>
                </c:pt>
                <c:pt idx="14">
                  <c:v>682.59472699999992</c:v>
                </c:pt>
                <c:pt idx="15">
                  <c:v>680.45294200000001</c:v>
                </c:pt>
                <c:pt idx="16">
                  <c:v>680.87383999999997</c:v>
                </c:pt>
                <c:pt idx="17">
                  <c:v>681.15216099999998</c:v>
                </c:pt>
                <c:pt idx="18">
                  <c:v>680.77307099999996</c:v>
                </c:pt>
                <c:pt idx="19">
                  <c:v>679.60253899999998</c:v>
                </c:pt>
                <c:pt idx="20">
                  <c:v>681.04125999999997</c:v>
                </c:pt>
                <c:pt idx="21">
                  <c:v>680.46228000000008</c:v>
                </c:pt>
                <c:pt idx="22">
                  <c:v>681.66803000000004</c:v>
                </c:pt>
                <c:pt idx="23">
                  <c:v>683.792236</c:v>
                </c:pt>
                <c:pt idx="24">
                  <c:v>683.03735400000005</c:v>
                </c:pt>
                <c:pt idx="25">
                  <c:v>681.44262700000002</c:v>
                </c:pt>
                <c:pt idx="26">
                  <c:v>680.08850100000006</c:v>
                </c:pt>
                <c:pt idx="27">
                  <c:v>679.50659199999996</c:v>
                </c:pt>
                <c:pt idx="28">
                  <c:v>680.33148199999994</c:v>
                </c:pt>
                <c:pt idx="29">
                  <c:v>680.49316399999998</c:v>
                </c:pt>
                <c:pt idx="30">
                  <c:v>679.4746090000001</c:v>
                </c:pt>
                <c:pt idx="31">
                  <c:v>680.33490000000006</c:v>
                </c:pt>
                <c:pt idx="32">
                  <c:v>680.98742700000003</c:v>
                </c:pt>
                <c:pt idx="33">
                  <c:v>682.61840800000004</c:v>
                </c:pt>
                <c:pt idx="34">
                  <c:v>680.52240000000006</c:v>
                </c:pt>
                <c:pt idx="35">
                  <c:v>678.82458499999996</c:v>
                </c:pt>
                <c:pt idx="36">
                  <c:v>681.88690199999996</c:v>
                </c:pt>
                <c:pt idx="37">
                  <c:v>684.18646200000001</c:v>
                </c:pt>
                <c:pt idx="38">
                  <c:v>684.91876200000002</c:v>
                </c:pt>
                <c:pt idx="39">
                  <c:v>685.27099600000008</c:v>
                </c:pt>
                <c:pt idx="40">
                  <c:v>686.24218799999994</c:v>
                </c:pt>
                <c:pt idx="41">
                  <c:v>682.66900600000008</c:v>
                </c:pt>
                <c:pt idx="42">
                  <c:v>682.665527</c:v>
                </c:pt>
                <c:pt idx="43">
                  <c:v>680.96502699999996</c:v>
                </c:pt>
                <c:pt idx="44">
                  <c:v>681.256531</c:v>
                </c:pt>
                <c:pt idx="45">
                  <c:v>680.16107199999999</c:v>
                </c:pt>
                <c:pt idx="46">
                  <c:v>679.45593299999996</c:v>
                </c:pt>
                <c:pt idx="47">
                  <c:v>678.61053500000003</c:v>
                </c:pt>
                <c:pt idx="48">
                  <c:v>679.30261199999995</c:v>
                </c:pt>
                <c:pt idx="49">
                  <c:v>678.84478799999999</c:v>
                </c:pt>
                <c:pt idx="50">
                  <c:v>680.08508299999994</c:v>
                </c:pt>
                <c:pt idx="51">
                  <c:v>678.91589399999998</c:v>
                </c:pt>
                <c:pt idx="52">
                  <c:v>679.95977800000003</c:v>
                </c:pt>
                <c:pt idx="53">
                  <c:v>679.19000199999994</c:v>
                </c:pt>
                <c:pt idx="54">
                  <c:v>680.32324199999994</c:v>
                </c:pt>
                <c:pt idx="55">
                  <c:v>681.70642099999998</c:v>
                </c:pt>
                <c:pt idx="56">
                  <c:v>679.16479500000003</c:v>
                </c:pt>
                <c:pt idx="57">
                  <c:v>679.50622599999997</c:v>
                </c:pt>
                <c:pt idx="58">
                  <c:v>676.85052500000006</c:v>
                </c:pt>
                <c:pt idx="59">
                  <c:v>677.32116700000006</c:v>
                </c:pt>
                <c:pt idx="60">
                  <c:v>677.87817399999994</c:v>
                </c:pt>
                <c:pt idx="61">
                  <c:v>676.19427500000006</c:v>
                </c:pt>
                <c:pt idx="62">
                  <c:v>677.189392</c:v>
                </c:pt>
                <c:pt idx="63">
                  <c:v>677.10699499999998</c:v>
                </c:pt>
                <c:pt idx="64">
                  <c:v>674.92333999999994</c:v>
                </c:pt>
                <c:pt idx="65">
                  <c:v>675.91308600000002</c:v>
                </c:pt>
                <c:pt idx="66">
                  <c:v>676.32678199999998</c:v>
                </c:pt>
                <c:pt idx="67">
                  <c:v>677.66424600000005</c:v>
                </c:pt>
                <c:pt idx="68">
                  <c:v>678.52728300000001</c:v>
                </c:pt>
                <c:pt idx="69">
                  <c:v>679.40411399999994</c:v>
                </c:pt>
                <c:pt idx="70">
                  <c:v>679.94610599999999</c:v>
                </c:pt>
                <c:pt idx="71">
                  <c:v>683.83813499999997</c:v>
                </c:pt>
                <c:pt idx="72">
                  <c:v>685.27362100000005</c:v>
                </c:pt>
                <c:pt idx="73">
                  <c:v>685.67834499999992</c:v>
                </c:pt>
                <c:pt idx="74">
                  <c:v>686.12298600000008</c:v>
                </c:pt>
                <c:pt idx="75">
                  <c:v>685.71276899999998</c:v>
                </c:pt>
                <c:pt idx="76">
                  <c:v>685.61578399999996</c:v>
                </c:pt>
                <c:pt idx="77">
                  <c:v>685.03552200000001</c:v>
                </c:pt>
                <c:pt idx="78">
                  <c:v>683.59417700000006</c:v>
                </c:pt>
                <c:pt idx="79">
                  <c:v>684.67352300000005</c:v>
                </c:pt>
                <c:pt idx="80">
                  <c:v>682.49115000000006</c:v>
                </c:pt>
                <c:pt idx="81">
                  <c:v>681.38214099999993</c:v>
                </c:pt>
                <c:pt idx="82">
                  <c:v>684.65087899999992</c:v>
                </c:pt>
                <c:pt idx="83">
                  <c:v>685.54119900000001</c:v>
                </c:pt>
                <c:pt idx="84">
                  <c:v>685.450378</c:v>
                </c:pt>
                <c:pt idx="85">
                  <c:v>685.64862100000005</c:v>
                </c:pt>
                <c:pt idx="86">
                  <c:v>687.36468500000001</c:v>
                </c:pt>
                <c:pt idx="87">
                  <c:v>685.76208499999996</c:v>
                </c:pt>
                <c:pt idx="88">
                  <c:v>683.92114300000003</c:v>
                </c:pt>
                <c:pt idx="89">
                  <c:v>685.01135299999999</c:v>
                </c:pt>
                <c:pt idx="90">
                  <c:v>684.09240699999998</c:v>
                </c:pt>
                <c:pt idx="91">
                  <c:v>684.11285400000008</c:v>
                </c:pt>
                <c:pt idx="92">
                  <c:v>686.77410900000007</c:v>
                </c:pt>
                <c:pt idx="93">
                  <c:v>684.15130599999998</c:v>
                </c:pt>
                <c:pt idx="94">
                  <c:v>683.88061500000003</c:v>
                </c:pt>
                <c:pt idx="95">
                  <c:v>684.20684800000004</c:v>
                </c:pt>
                <c:pt idx="96">
                  <c:v>682.300659</c:v>
                </c:pt>
                <c:pt idx="97">
                  <c:v>678.96758999999997</c:v>
                </c:pt>
                <c:pt idx="98">
                  <c:v>681.52099600000008</c:v>
                </c:pt>
                <c:pt idx="99">
                  <c:v>682.80346699999996</c:v>
                </c:pt>
                <c:pt idx="100">
                  <c:v>684.83917200000008</c:v>
                </c:pt>
                <c:pt idx="101">
                  <c:v>685.70855700000004</c:v>
                </c:pt>
                <c:pt idx="102">
                  <c:v>688.62408400000004</c:v>
                </c:pt>
                <c:pt idx="103">
                  <c:v>688.674622</c:v>
                </c:pt>
                <c:pt idx="104">
                  <c:v>686.96179200000006</c:v>
                </c:pt>
                <c:pt idx="105">
                  <c:v>684.68395999999996</c:v>
                </c:pt>
                <c:pt idx="106">
                  <c:v>687.07952899999998</c:v>
                </c:pt>
                <c:pt idx="107">
                  <c:v>684.53088400000001</c:v>
                </c:pt>
                <c:pt idx="108">
                  <c:v>683.07421900000008</c:v>
                </c:pt>
                <c:pt idx="109">
                  <c:v>680.81781000000001</c:v>
                </c:pt>
                <c:pt idx="110">
                  <c:v>682.08178699999996</c:v>
                </c:pt>
                <c:pt idx="111">
                  <c:v>683.11926300000005</c:v>
                </c:pt>
                <c:pt idx="112">
                  <c:v>683.11743200000001</c:v>
                </c:pt>
                <c:pt idx="113">
                  <c:v>683.08642599999996</c:v>
                </c:pt>
                <c:pt idx="114">
                  <c:v>682.934753</c:v>
                </c:pt>
                <c:pt idx="115">
                  <c:v>682.69134499999996</c:v>
                </c:pt>
                <c:pt idx="116">
                  <c:v>683.433899</c:v>
                </c:pt>
                <c:pt idx="117">
                  <c:v>683.18194600000004</c:v>
                </c:pt>
                <c:pt idx="118">
                  <c:v>680.74694799999997</c:v>
                </c:pt>
                <c:pt idx="119">
                  <c:v>680.99029500000006</c:v>
                </c:pt>
                <c:pt idx="120">
                  <c:v>682.03601100000003</c:v>
                </c:pt>
                <c:pt idx="121">
                  <c:v>683.77703899999995</c:v>
                </c:pt>
                <c:pt idx="122">
                  <c:v>683.03271499999994</c:v>
                </c:pt>
                <c:pt idx="123">
                  <c:v>681.22412100000008</c:v>
                </c:pt>
                <c:pt idx="124">
                  <c:v>679.85278300000004</c:v>
                </c:pt>
                <c:pt idx="125">
                  <c:v>680.709656</c:v>
                </c:pt>
                <c:pt idx="126">
                  <c:v>680.27380400000004</c:v>
                </c:pt>
                <c:pt idx="127">
                  <c:v>683.09057600000006</c:v>
                </c:pt>
                <c:pt idx="128">
                  <c:v>683.45220900000004</c:v>
                </c:pt>
                <c:pt idx="129">
                  <c:v>684.76641799999993</c:v>
                </c:pt>
                <c:pt idx="130">
                  <c:v>683.48840300000006</c:v>
                </c:pt>
                <c:pt idx="131">
                  <c:v>685.24377400000003</c:v>
                </c:pt>
                <c:pt idx="132">
                  <c:v>684.7934570000001</c:v>
                </c:pt>
                <c:pt idx="133">
                  <c:v>681.56945799999994</c:v>
                </c:pt>
                <c:pt idx="134">
                  <c:v>684.47137499999997</c:v>
                </c:pt>
                <c:pt idx="135">
                  <c:v>683.23388699999998</c:v>
                </c:pt>
                <c:pt idx="136">
                  <c:v>684.36029099999996</c:v>
                </c:pt>
                <c:pt idx="137">
                  <c:v>683.722351</c:v>
                </c:pt>
                <c:pt idx="138">
                  <c:v>683.87512199999992</c:v>
                </c:pt>
                <c:pt idx="139">
                  <c:v>685.01489300000003</c:v>
                </c:pt>
                <c:pt idx="140">
                  <c:v>684.31341599999996</c:v>
                </c:pt>
                <c:pt idx="141">
                  <c:v>681.83490000000006</c:v>
                </c:pt>
                <c:pt idx="142">
                  <c:v>683.85186799999997</c:v>
                </c:pt>
                <c:pt idx="143">
                  <c:v>685.36181599999998</c:v>
                </c:pt>
                <c:pt idx="144">
                  <c:v>685.73065199999996</c:v>
                </c:pt>
                <c:pt idx="145">
                  <c:v>687.264771</c:v>
                </c:pt>
                <c:pt idx="146">
                  <c:v>686.42175300000008</c:v>
                </c:pt>
                <c:pt idx="147">
                  <c:v>688.688354</c:v>
                </c:pt>
                <c:pt idx="148">
                  <c:v>686.18774399999995</c:v>
                </c:pt>
                <c:pt idx="149">
                  <c:v>683.75616500000001</c:v>
                </c:pt>
                <c:pt idx="150">
                  <c:v>683.915527</c:v>
                </c:pt>
                <c:pt idx="151">
                  <c:v>684.10638399999993</c:v>
                </c:pt>
                <c:pt idx="152">
                  <c:v>684.98120100000006</c:v>
                </c:pt>
                <c:pt idx="153">
                  <c:v>686.50036599999999</c:v>
                </c:pt>
                <c:pt idx="154">
                  <c:v>686.37969999999996</c:v>
                </c:pt>
                <c:pt idx="155">
                  <c:v>686.08782999999994</c:v>
                </c:pt>
                <c:pt idx="156">
                  <c:v>683.32110599999999</c:v>
                </c:pt>
                <c:pt idx="157">
                  <c:v>684.76855500000011</c:v>
                </c:pt>
                <c:pt idx="158">
                  <c:v>685.66235400000005</c:v>
                </c:pt>
                <c:pt idx="159">
                  <c:v>683.100098</c:v>
                </c:pt>
                <c:pt idx="160">
                  <c:v>682.95605500000011</c:v>
                </c:pt>
                <c:pt idx="161">
                  <c:v>684.63757299999997</c:v>
                </c:pt>
                <c:pt idx="162">
                  <c:v>682.22540300000003</c:v>
                </c:pt>
                <c:pt idx="163">
                  <c:v>682.03784199999996</c:v>
                </c:pt>
                <c:pt idx="164">
                  <c:v>682.83606000000009</c:v>
                </c:pt>
                <c:pt idx="165">
                  <c:v>682.71868900000004</c:v>
                </c:pt>
                <c:pt idx="166">
                  <c:v>681.99078399999996</c:v>
                </c:pt>
                <c:pt idx="167">
                  <c:v>684.36261000000002</c:v>
                </c:pt>
                <c:pt idx="168">
                  <c:v>684.808044</c:v>
                </c:pt>
                <c:pt idx="169">
                  <c:v>683.91589399999998</c:v>
                </c:pt>
                <c:pt idx="170">
                  <c:v>682.99035600000002</c:v>
                </c:pt>
                <c:pt idx="171">
                  <c:v>681.28808600000002</c:v>
                </c:pt>
                <c:pt idx="172">
                  <c:v>680.13037100000008</c:v>
                </c:pt>
                <c:pt idx="173">
                  <c:v>681.65356399999996</c:v>
                </c:pt>
                <c:pt idx="174">
                  <c:v>683.20532200000002</c:v>
                </c:pt>
                <c:pt idx="175">
                  <c:v>678.696594</c:v>
                </c:pt>
                <c:pt idx="176">
                  <c:v>678.64733899999999</c:v>
                </c:pt>
                <c:pt idx="177">
                  <c:v>680.64874299999997</c:v>
                </c:pt>
                <c:pt idx="178">
                  <c:v>682.733521</c:v>
                </c:pt>
                <c:pt idx="179">
                  <c:v>683.95831299999998</c:v>
                </c:pt>
                <c:pt idx="180">
                  <c:v>683.85815400000001</c:v>
                </c:pt>
                <c:pt idx="181">
                  <c:v>683.34844999999996</c:v>
                </c:pt>
                <c:pt idx="182">
                  <c:v>684.03051800000003</c:v>
                </c:pt>
                <c:pt idx="183">
                  <c:v>681.69634999999994</c:v>
                </c:pt>
                <c:pt idx="184">
                  <c:v>683.20263699999998</c:v>
                </c:pt>
                <c:pt idx="185">
                  <c:v>684.54070999999999</c:v>
                </c:pt>
                <c:pt idx="186">
                  <c:v>684.41265899999996</c:v>
                </c:pt>
                <c:pt idx="187">
                  <c:v>685.58019999999999</c:v>
                </c:pt>
                <c:pt idx="188">
                  <c:v>687.76946999999996</c:v>
                </c:pt>
                <c:pt idx="189">
                  <c:v>690.2953490000001</c:v>
                </c:pt>
                <c:pt idx="190">
                  <c:v>688.49706999999989</c:v>
                </c:pt>
                <c:pt idx="191">
                  <c:v>687.84899899999994</c:v>
                </c:pt>
                <c:pt idx="192">
                  <c:v>688.53857400000004</c:v>
                </c:pt>
                <c:pt idx="193">
                  <c:v>688.19958499999996</c:v>
                </c:pt>
                <c:pt idx="194">
                  <c:v>685.6528320000001</c:v>
                </c:pt>
                <c:pt idx="195">
                  <c:v>686.21661399999994</c:v>
                </c:pt>
                <c:pt idx="196">
                  <c:v>683.81970200000001</c:v>
                </c:pt>
                <c:pt idx="197">
                  <c:v>683.79394499999989</c:v>
                </c:pt>
                <c:pt idx="198">
                  <c:v>684.10424799999998</c:v>
                </c:pt>
                <c:pt idx="199">
                  <c:v>687.36999500000002</c:v>
                </c:pt>
                <c:pt idx="200">
                  <c:v>692.09948699999995</c:v>
                </c:pt>
                <c:pt idx="201">
                  <c:v>693.12402300000008</c:v>
                </c:pt>
                <c:pt idx="202">
                  <c:v>694.25225799999998</c:v>
                </c:pt>
                <c:pt idx="203">
                  <c:v>693.20971699999996</c:v>
                </c:pt>
                <c:pt idx="204">
                  <c:v>693.06970200000001</c:v>
                </c:pt>
                <c:pt idx="205">
                  <c:v>693.75683600000002</c:v>
                </c:pt>
                <c:pt idx="206">
                  <c:v>693.47582999999997</c:v>
                </c:pt>
                <c:pt idx="207">
                  <c:v>691.16888399999993</c:v>
                </c:pt>
                <c:pt idx="208">
                  <c:v>690.6483760000001</c:v>
                </c:pt>
                <c:pt idx="209">
                  <c:v>690.54547100000002</c:v>
                </c:pt>
                <c:pt idx="210">
                  <c:v>690.442993</c:v>
                </c:pt>
                <c:pt idx="211">
                  <c:v>688.09417700000006</c:v>
                </c:pt>
                <c:pt idx="212">
                  <c:v>685.76660199999992</c:v>
                </c:pt>
                <c:pt idx="213">
                  <c:v>684.48199499999998</c:v>
                </c:pt>
                <c:pt idx="214">
                  <c:v>683.17260699999997</c:v>
                </c:pt>
                <c:pt idx="215">
                  <c:v>681.43621799999994</c:v>
                </c:pt>
                <c:pt idx="216">
                  <c:v>679.42687999999998</c:v>
                </c:pt>
                <c:pt idx="217">
                  <c:v>680.47369400000002</c:v>
                </c:pt>
                <c:pt idx="218">
                  <c:v>682.47643999999991</c:v>
                </c:pt>
                <c:pt idx="219">
                  <c:v>684.24334699999997</c:v>
                </c:pt>
                <c:pt idx="220">
                  <c:v>685.36737100000005</c:v>
                </c:pt>
                <c:pt idx="221">
                  <c:v>684.89306599999998</c:v>
                </c:pt>
                <c:pt idx="222">
                  <c:v>684.38378899999998</c:v>
                </c:pt>
                <c:pt idx="223">
                  <c:v>683.41973899999994</c:v>
                </c:pt>
                <c:pt idx="224">
                  <c:v>680.5590820000001</c:v>
                </c:pt>
                <c:pt idx="225">
                  <c:v>681.54724099999999</c:v>
                </c:pt>
                <c:pt idx="226">
                  <c:v>682.1734009999999</c:v>
                </c:pt>
                <c:pt idx="227">
                  <c:v>682.31396499999994</c:v>
                </c:pt>
                <c:pt idx="228">
                  <c:v>683.119507</c:v>
                </c:pt>
                <c:pt idx="229">
                  <c:v>682.21337899999992</c:v>
                </c:pt>
                <c:pt idx="230">
                  <c:v>682.50805700000001</c:v>
                </c:pt>
                <c:pt idx="231">
                  <c:v>683.49292000000003</c:v>
                </c:pt>
                <c:pt idx="232">
                  <c:v>683.67938200000003</c:v>
                </c:pt>
                <c:pt idx="233">
                  <c:v>685.93585199999995</c:v>
                </c:pt>
                <c:pt idx="234">
                  <c:v>686.76916500000004</c:v>
                </c:pt>
                <c:pt idx="235">
                  <c:v>685.151794</c:v>
                </c:pt>
                <c:pt idx="236">
                  <c:v>684.46472199999994</c:v>
                </c:pt>
                <c:pt idx="237">
                  <c:v>685.89654500000006</c:v>
                </c:pt>
                <c:pt idx="238">
                  <c:v>684.19281000000001</c:v>
                </c:pt>
                <c:pt idx="239">
                  <c:v>684.00897199999997</c:v>
                </c:pt>
                <c:pt idx="240">
                  <c:v>684.46795700000007</c:v>
                </c:pt>
                <c:pt idx="241">
                  <c:v>685.84600799999998</c:v>
                </c:pt>
                <c:pt idx="242">
                  <c:v>685.98382600000002</c:v>
                </c:pt>
                <c:pt idx="243">
                  <c:v>687.1308590000001</c:v>
                </c:pt>
                <c:pt idx="244">
                  <c:v>688.62280299999998</c:v>
                </c:pt>
                <c:pt idx="245">
                  <c:v>690.10827599999993</c:v>
                </c:pt>
                <c:pt idx="246">
                  <c:v>691.02618400000006</c:v>
                </c:pt>
                <c:pt idx="247">
                  <c:v>692.59216299999991</c:v>
                </c:pt>
                <c:pt idx="248">
                  <c:v>695.20806900000002</c:v>
                </c:pt>
                <c:pt idx="249">
                  <c:v>693.86785900000007</c:v>
                </c:pt>
                <c:pt idx="250">
                  <c:v>693.48016399999995</c:v>
                </c:pt>
                <c:pt idx="251">
                  <c:v>692.41821300000004</c:v>
                </c:pt>
                <c:pt idx="252">
                  <c:v>690.70910600000002</c:v>
                </c:pt>
                <c:pt idx="253">
                  <c:v>690.50824</c:v>
                </c:pt>
                <c:pt idx="254">
                  <c:v>689.81677200000001</c:v>
                </c:pt>
                <c:pt idx="255">
                  <c:v>690.07147199999997</c:v>
                </c:pt>
                <c:pt idx="256">
                  <c:v>691.19457999999997</c:v>
                </c:pt>
                <c:pt idx="257">
                  <c:v>691.43017599999996</c:v>
                </c:pt>
                <c:pt idx="258">
                  <c:v>694.13488800000005</c:v>
                </c:pt>
                <c:pt idx="259">
                  <c:v>691.39831499999991</c:v>
                </c:pt>
                <c:pt idx="260">
                  <c:v>690.54095499999994</c:v>
                </c:pt>
                <c:pt idx="261">
                  <c:v>688.13781700000004</c:v>
                </c:pt>
                <c:pt idx="262">
                  <c:v>690.81658900000002</c:v>
                </c:pt>
                <c:pt idx="263">
                  <c:v>691.00781299999994</c:v>
                </c:pt>
                <c:pt idx="264">
                  <c:v>691.51367200000004</c:v>
                </c:pt>
                <c:pt idx="265">
                  <c:v>691.49609400000008</c:v>
                </c:pt>
                <c:pt idx="266">
                  <c:v>690.89196800000002</c:v>
                </c:pt>
                <c:pt idx="267">
                  <c:v>690.14141799999993</c:v>
                </c:pt>
                <c:pt idx="268">
                  <c:v>691.53033400000004</c:v>
                </c:pt>
                <c:pt idx="269">
                  <c:v>695.29046600000004</c:v>
                </c:pt>
                <c:pt idx="270">
                  <c:v>693.86389199999996</c:v>
                </c:pt>
                <c:pt idx="271">
                  <c:v>690.89868200000001</c:v>
                </c:pt>
                <c:pt idx="272">
                  <c:v>689.35064699999998</c:v>
                </c:pt>
                <c:pt idx="273">
                  <c:v>688.05932600000006</c:v>
                </c:pt>
                <c:pt idx="274">
                  <c:v>690.08862299999998</c:v>
                </c:pt>
                <c:pt idx="275">
                  <c:v>688.27844200000004</c:v>
                </c:pt>
                <c:pt idx="276">
                  <c:v>689.86358600000005</c:v>
                </c:pt>
                <c:pt idx="277">
                  <c:v>686.01238999999998</c:v>
                </c:pt>
                <c:pt idx="278">
                  <c:v>686.01690700000006</c:v>
                </c:pt>
                <c:pt idx="279">
                  <c:v>684.59417700000006</c:v>
                </c:pt>
                <c:pt idx="280">
                  <c:v>685.07806400000004</c:v>
                </c:pt>
                <c:pt idx="281">
                  <c:v>684.01696800000002</c:v>
                </c:pt>
                <c:pt idx="282">
                  <c:v>682.39636199999995</c:v>
                </c:pt>
                <c:pt idx="283">
                  <c:v>681.06201199999998</c:v>
                </c:pt>
                <c:pt idx="284">
                  <c:v>680.91156000000001</c:v>
                </c:pt>
                <c:pt idx="285">
                  <c:v>681.89562999999998</c:v>
                </c:pt>
                <c:pt idx="286">
                  <c:v>678.05456499999991</c:v>
                </c:pt>
                <c:pt idx="287">
                  <c:v>677.26416000000006</c:v>
                </c:pt>
                <c:pt idx="288">
                  <c:v>677.51232900000002</c:v>
                </c:pt>
                <c:pt idx="289">
                  <c:v>680.24237100000005</c:v>
                </c:pt>
                <c:pt idx="290">
                  <c:v>677.607483</c:v>
                </c:pt>
                <c:pt idx="291">
                  <c:v>678.53979500000003</c:v>
                </c:pt>
                <c:pt idx="292">
                  <c:v>678.35791000000006</c:v>
                </c:pt>
                <c:pt idx="293">
                  <c:v>677.78802500000006</c:v>
                </c:pt>
                <c:pt idx="294">
                  <c:v>680.44012499999997</c:v>
                </c:pt>
                <c:pt idx="295">
                  <c:v>680.9765010000001</c:v>
                </c:pt>
                <c:pt idx="296">
                  <c:v>679.14099099999999</c:v>
                </c:pt>
                <c:pt idx="297">
                  <c:v>681.024902</c:v>
                </c:pt>
                <c:pt idx="298">
                  <c:v>682.08953899999995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F40-47F3-BDC2-B0C317389856}"/>
            </c:ext>
          </c:extLst>
        </c:ser>
        <c:ser>
          <c:idx val="0"/>
          <c:order val="1"/>
          <c:tx>
            <c:v>Post Baseline Mask Center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Sheet1!$O$2:$O$300</c:f>
              <c:numCache>
                <c:formatCode>General</c:formatCode>
                <c:ptCount val="299"/>
                <c:pt idx="0">
                  <c:v>622.2183</c:v>
                </c:pt>
                <c:pt idx="1">
                  <c:v>620.99900000000002</c:v>
                </c:pt>
                <c:pt idx="2">
                  <c:v>621.06650000000002</c:v>
                </c:pt>
                <c:pt idx="3">
                  <c:v>622.46559999999999</c:v>
                </c:pt>
                <c:pt idx="4">
                  <c:v>620.30409999999995</c:v>
                </c:pt>
                <c:pt idx="5">
                  <c:v>618.21730000000002</c:v>
                </c:pt>
                <c:pt idx="6">
                  <c:v>617.95249999999999</c:v>
                </c:pt>
                <c:pt idx="7">
                  <c:v>620.58590000000004</c:v>
                </c:pt>
                <c:pt idx="8">
                  <c:v>618.49130000000002</c:v>
                </c:pt>
                <c:pt idx="9">
                  <c:v>620.15719999999999</c:v>
                </c:pt>
                <c:pt idx="10">
                  <c:v>622.61350000000004</c:v>
                </c:pt>
                <c:pt idx="11">
                  <c:v>621.12120000000004</c:v>
                </c:pt>
                <c:pt idx="12">
                  <c:v>622.88319999999999</c:v>
                </c:pt>
                <c:pt idx="13">
                  <c:v>620.01930000000004</c:v>
                </c:pt>
                <c:pt idx="14">
                  <c:v>619.03229999999996</c:v>
                </c:pt>
                <c:pt idx="15">
                  <c:v>621.42330000000004</c:v>
                </c:pt>
                <c:pt idx="16">
                  <c:v>621.40060000000005</c:v>
                </c:pt>
                <c:pt idx="17">
                  <c:v>620.56730000000005</c:v>
                </c:pt>
                <c:pt idx="18">
                  <c:v>619.41110000000003</c:v>
                </c:pt>
                <c:pt idx="19">
                  <c:v>617.88390000000004</c:v>
                </c:pt>
                <c:pt idx="20">
                  <c:v>619.15329999999994</c:v>
                </c:pt>
                <c:pt idx="21">
                  <c:v>620.48789999999997</c:v>
                </c:pt>
                <c:pt idx="22">
                  <c:v>621.44709999999998</c:v>
                </c:pt>
                <c:pt idx="23">
                  <c:v>620.76059999999995</c:v>
                </c:pt>
                <c:pt idx="24">
                  <c:v>622.3528</c:v>
                </c:pt>
                <c:pt idx="25">
                  <c:v>623.13340000000005</c:v>
                </c:pt>
                <c:pt idx="26">
                  <c:v>621.55820000000006</c:v>
                </c:pt>
                <c:pt idx="27">
                  <c:v>619.34630000000004</c:v>
                </c:pt>
                <c:pt idx="28">
                  <c:v>616.91219999999998</c:v>
                </c:pt>
                <c:pt idx="29">
                  <c:v>618.23680000000002</c:v>
                </c:pt>
                <c:pt idx="30">
                  <c:v>619.39390000000003</c:v>
                </c:pt>
                <c:pt idx="31">
                  <c:v>620.18960000000004</c:v>
                </c:pt>
                <c:pt idx="32">
                  <c:v>618.85519999999997</c:v>
                </c:pt>
                <c:pt idx="33">
                  <c:v>616.60860000000002</c:v>
                </c:pt>
                <c:pt idx="34">
                  <c:v>615.78959999999995</c:v>
                </c:pt>
                <c:pt idx="35">
                  <c:v>613.62710000000004</c:v>
                </c:pt>
                <c:pt idx="36">
                  <c:v>614.88760000000002</c:v>
                </c:pt>
                <c:pt idx="37">
                  <c:v>615.50379999999996</c:v>
                </c:pt>
                <c:pt idx="38">
                  <c:v>619.2731</c:v>
                </c:pt>
                <c:pt idx="39">
                  <c:v>618.98789999999997</c:v>
                </c:pt>
                <c:pt idx="40">
                  <c:v>620.15710000000001</c:v>
                </c:pt>
                <c:pt idx="41">
                  <c:v>622.94399999999996</c:v>
                </c:pt>
                <c:pt idx="42">
                  <c:v>622.17669999999998</c:v>
                </c:pt>
                <c:pt idx="43">
                  <c:v>621.01570000000004</c:v>
                </c:pt>
                <c:pt idx="44">
                  <c:v>620.72789999999998</c:v>
                </c:pt>
                <c:pt idx="45">
                  <c:v>620.60260000000005</c:v>
                </c:pt>
                <c:pt idx="46">
                  <c:v>622.45320000000004</c:v>
                </c:pt>
                <c:pt idx="47">
                  <c:v>622.51589999999999</c:v>
                </c:pt>
                <c:pt idx="48">
                  <c:v>622.20910000000003</c:v>
                </c:pt>
                <c:pt idx="49">
                  <c:v>620.28390000000002</c:v>
                </c:pt>
                <c:pt idx="50">
                  <c:v>621.82240000000002</c:v>
                </c:pt>
                <c:pt idx="51">
                  <c:v>621.30139999999994</c:v>
                </c:pt>
                <c:pt idx="52">
                  <c:v>623.05070000000001</c:v>
                </c:pt>
                <c:pt idx="53">
                  <c:v>624.87750000000005</c:v>
                </c:pt>
                <c:pt idx="54">
                  <c:v>624.79049999999995</c:v>
                </c:pt>
                <c:pt idx="55">
                  <c:v>623.81569999999999</c:v>
                </c:pt>
                <c:pt idx="56">
                  <c:v>623.59469999999999</c:v>
                </c:pt>
                <c:pt idx="57">
                  <c:v>625.03380000000004</c:v>
                </c:pt>
                <c:pt idx="58">
                  <c:v>625.54729999999995</c:v>
                </c:pt>
                <c:pt idx="59">
                  <c:v>626.29859999999996</c:v>
                </c:pt>
                <c:pt idx="60">
                  <c:v>625.79549999999995</c:v>
                </c:pt>
                <c:pt idx="61">
                  <c:v>624.2029</c:v>
                </c:pt>
                <c:pt idx="62">
                  <c:v>624.08519999999999</c:v>
                </c:pt>
                <c:pt idx="63">
                  <c:v>626.11890000000005</c:v>
                </c:pt>
                <c:pt idx="64">
                  <c:v>627.5675</c:v>
                </c:pt>
                <c:pt idx="65">
                  <c:v>624.79160000000002</c:v>
                </c:pt>
                <c:pt idx="66">
                  <c:v>626.06349999999998</c:v>
                </c:pt>
                <c:pt idx="67">
                  <c:v>626.14769999999999</c:v>
                </c:pt>
                <c:pt idx="68">
                  <c:v>624.5444</c:v>
                </c:pt>
                <c:pt idx="69">
                  <c:v>627.45320000000004</c:v>
                </c:pt>
                <c:pt idx="70">
                  <c:v>629.11860000000001</c:v>
                </c:pt>
                <c:pt idx="71">
                  <c:v>626.97659999999996</c:v>
                </c:pt>
                <c:pt idx="72">
                  <c:v>626.49360000000001</c:v>
                </c:pt>
                <c:pt idx="73">
                  <c:v>625.20320000000004</c:v>
                </c:pt>
                <c:pt idx="74">
                  <c:v>625.90769999999998</c:v>
                </c:pt>
                <c:pt idx="75">
                  <c:v>625.21469999999999</c:v>
                </c:pt>
                <c:pt idx="76">
                  <c:v>625.78489999999999</c:v>
                </c:pt>
                <c:pt idx="77">
                  <c:v>626.63699999999994</c:v>
                </c:pt>
                <c:pt idx="78">
                  <c:v>625.78020000000004</c:v>
                </c:pt>
                <c:pt idx="79">
                  <c:v>621.9212</c:v>
                </c:pt>
                <c:pt idx="80">
                  <c:v>622.35230000000001</c:v>
                </c:pt>
                <c:pt idx="81">
                  <c:v>625.20450000000005</c:v>
                </c:pt>
                <c:pt idx="82">
                  <c:v>623.68600000000004</c:v>
                </c:pt>
                <c:pt idx="83">
                  <c:v>622.63829999999996</c:v>
                </c:pt>
                <c:pt idx="84">
                  <c:v>622.71669999999995</c:v>
                </c:pt>
                <c:pt idx="85">
                  <c:v>621.24189999999999</c:v>
                </c:pt>
                <c:pt idx="86">
                  <c:v>620.34559999999999</c:v>
                </c:pt>
                <c:pt idx="87">
                  <c:v>618.88819999999998</c:v>
                </c:pt>
                <c:pt idx="88">
                  <c:v>616.96190000000001</c:v>
                </c:pt>
                <c:pt idx="89">
                  <c:v>615.29190000000006</c:v>
                </c:pt>
                <c:pt idx="90">
                  <c:v>616.34649999999999</c:v>
                </c:pt>
                <c:pt idx="91">
                  <c:v>619.84090000000003</c:v>
                </c:pt>
                <c:pt idx="92">
                  <c:v>618.92629999999997</c:v>
                </c:pt>
                <c:pt idx="93">
                  <c:v>620.56359999999995</c:v>
                </c:pt>
                <c:pt idx="94">
                  <c:v>622.50120000000004</c:v>
                </c:pt>
                <c:pt idx="95">
                  <c:v>625.16499999999996</c:v>
                </c:pt>
                <c:pt idx="96">
                  <c:v>624.93550000000005</c:v>
                </c:pt>
                <c:pt idx="97">
                  <c:v>625.96389999999997</c:v>
                </c:pt>
                <c:pt idx="98">
                  <c:v>626.80290000000002</c:v>
                </c:pt>
                <c:pt idx="99">
                  <c:v>626.76179999999999</c:v>
                </c:pt>
                <c:pt idx="100">
                  <c:v>626.92039999999997</c:v>
                </c:pt>
                <c:pt idx="101">
                  <c:v>625.11720000000003</c:v>
                </c:pt>
                <c:pt idx="102">
                  <c:v>624.87130000000002</c:v>
                </c:pt>
                <c:pt idx="103">
                  <c:v>626.51070000000004</c:v>
                </c:pt>
                <c:pt idx="104">
                  <c:v>626.4932</c:v>
                </c:pt>
                <c:pt idx="105">
                  <c:v>625.10649999999998</c:v>
                </c:pt>
                <c:pt idx="106">
                  <c:v>626.33180000000004</c:v>
                </c:pt>
                <c:pt idx="107">
                  <c:v>627.79759999999999</c:v>
                </c:pt>
                <c:pt idx="108">
                  <c:v>629.07280000000003</c:v>
                </c:pt>
                <c:pt idx="109">
                  <c:v>628.08529999999996</c:v>
                </c:pt>
                <c:pt idx="110">
                  <c:v>628.00869999999998</c:v>
                </c:pt>
                <c:pt idx="111">
                  <c:v>627.19960000000003</c:v>
                </c:pt>
                <c:pt idx="112">
                  <c:v>627.89940000000001</c:v>
                </c:pt>
                <c:pt idx="113">
                  <c:v>631.05790000000002</c:v>
                </c:pt>
                <c:pt idx="114">
                  <c:v>629.3777</c:v>
                </c:pt>
                <c:pt idx="115">
                  <c:v>629.63559999999995</c:v>
                </c:pt>
                <c:pt idx="116">
                  <c:v>630.34280000000001</c:v>
                </c:pt>
                <c:pt idx="117">
                  <c:v>630.65949999999998</c:v>
                </c:pt>
                <c:pt idx="118">
                  <c:v>629.58360000000005</c:v>
                </c:pt>
                <c:pt idx="119">
                  <c:v>632.07259999999997</c:v>
                </c:pt>
                <c:pt idx="120">
                  <c:v>630.53639999999996</c:v>
                </c:pt>
                <c:pt idx="121">
                  <c:v>628.98910000000001</c:v>
                </c:pt>
                <c:pt idx="122">
                  <c:v>626.98800000000006</c:v>
                </c:pt>
                <c:pt idx="123">
                  <c:v>625.5557</c:v>
                </c:pt>
                <c:pt idx="124">
                  <c:v>627.69709999999998</c:v>
                </c:pt>
                <c:pt idx="125">
                  <c:v>627.53269999999998</c:v>
                </c:pt>
                <c:pt idx="126">
                  <c:v>626.27620000000002</c:v>
                </c:pt>
                <c:pt idx="127">
                  <c:v>627.5059</c:v>
                </c:pt>
                <c:pt idx="128">
                  <c:v>626.08820000000003</c:v>
                </c:pt>
                <c:pt idx="129">
                  <c:v>627.74130000000002</c:v>
                </c:pt>
                <c:pt idx="130">
                  <c:v>628.43320000000006</c:v>
                </c:pt>
                <c:pt idx="131">
                  <c:v>630.6771</c:v>
                </c:pt>
                <c:pt idx="132">
                  <c:v>628.33759999999995</c:v>
                </c:pt>
                <c:pt idx="133">
                  <c:v>629.09199999999998</c:v>
                </c:pt>
                <c:pt idx="134">
                  <c:v>629.65070000000003</c:v>
                </c:pt>
                <c:pt idx="135">
                  <c:v>627.22159999999997</c:v>
                </c:pt>
                <c:pt idx="136">
                  <c:v>626.42430000000002</c:v>
                </c:pt>
                <c:pt idx="137">
                  <c:v>627.04499999999996</c:v>
                </c:pt>
                <c:pt idx="138">
                  <c:v>630.12329999999997</c:v>
                </c:pt>
                <c:pt idx="139">
                  <c:v>629.28769999999997</c:v>
                </c:pt>
                <c:pt idx="140">
                  <c:v>629.25609999999995</c:v>
                </c:pt>
                <c:pt idx="141">
                  <c:v>630.69809999999995</c:v>
                </c:pt>
                <c:pt idx="142">
                  <c:v>631.94410000000005</c:v>
                </c:pt>
                <c:pt idx="143">
                  <c:v>632.64530000000002</c:v>
                </c:pt>
                <c:pt idx="144">
                  <c:v>631.2346</c:v>
                </c:pt>
                <c:pt idx="145">
                  <c:v>631.54999999999995</c:v>
                </c:pt>
                <c:pt idx="146">
                  <c:v>629.53099999999995</c:v>
                </c:pt>
                <c:pt idx="147">
                  <c:v>626.84339999999997</c:v>
                </c:pt>
                <c:pt idx="148">
                  <c:v>626.94489999999996</c:v>
                </c:pt>
                <c:pt idx="149">
                  <c:v>628.04849999999999</c:v>
                </c:pt>
                <c:pt idx="150">
                  <c:v>626.81989999999996</c:v>
                </c:pt>
                <c:pt idx="151">
                  <c:v>625.84220000000005</c:v>
                </c:pt>
                <c:pt idx="152">
                  <c:v>626.89290000000005</c:v>
                </c:pt>
                <c:pt idx="153">
                  <c:v>626.755</c:v>
                </c:pt>
                <c:pt idx="154">
                  <c:v>624.03440000000001</c:v>
                </c:pt>
                <c:pt idx="155">
                  <c:v>623.06979999999999</c:v>
                </c:pt>
                <c:pt idx="156">
                  <c:v>624.97540000000004</c:v>
                </c:pt>
                <c:pt idx="157">
                  <c:v>624.81619999999998</c:v>
                </c:pt>
                <c:pt idx="158">
                  <c:v>622.89419999999996</c:v>
                </c:pt>
                <c:pt idx="159">
                  <c:v>623.6952</c:v>
                </c:pt>
                <c:pt idx="160">
                  <c:v>624.84519999999998</c:v>
                </c:pt>
                <c:pt idx="161">
                  <c:v>626.18020000000001</c:v>
                </c:pt>
                <c:pt idx="162">
                  <c:v>625.94709999999998</c:v>
                </c:pt>
                <c:pt idx="163">
                  <c:v>627.15940000000001</c:v>
                </c:pt>
                <c:pt idx="164">
                  <c:v>625.67529999999999</c:v>
                </c:pt>
                <c:pt idx="165">
                  <c:v>626.14790000000005</c:v>
                </c:pt>
                <c:pt idx="166">
                  <c:v>623.97199999999998</c:v>
                </c:pt>
                <c:pt idx="167">
                  <c:v>624.97580000000005</c:v>
                </c:pt>
                <c:pt idx="168">
                  <c:v>625.6508</c:v>
                </c:pt>
                <c:pt idx="169">
                  <c:v>626.74680000000001</c:v>
                </c:pt>
                <c:pt idx="170">
                  <c:v>626.22940000000006</c:v>
                </c:pt>
                <c:pt idx="171">
                  <c:v>625.55190000000005</c:v>
                </c:pt>
                <c:pt idx="172">
                  <c:v>627.98950000000002</c:v>
                </c:pt>
                <c:pt idx="173">
                  <c:v>627.27499999999998</c:v>
                </c:pt>
                <c:pt idx="174">
                  <c:v>626.11379999999997</c:v>
                </c:pt>
                <c:pt idx="175">
                  <c:v>628.0915</c:v>
                </c:pt>
                <c:pt idx="176">
                  <c:v>626.55880000000002</c:v>
                </c:pt>
                <c:pt idx="177">
                  <c:v>628.32889999999998</c:v>
                </c:pt>
                <c:pt idx="178">
                  <c:v>627.26199999999994</c:v>
                </c:pt>
                <c:pt idx="179">
                  <c:v>625.4348</c:v>
                </c:pt>
                <c:pt idx="180">
                  <c:v>628.71389999999997</c:v>
                </c:pt>
                <c:pt idx="181">
                  <c:v>629.42629999999997</c:v>
                </c:pt>
                <c:pt idx="182">
                  <c:v>628.54160000000002</c:v>
                </c:pt>
                <c:pt idx="183">
                  <c:v>625.35889999999995</c:v>
                </c:pt>
                <c:pt idx="184">
                  <c:v>625.92880000000002</c:v>
                </c:pt>
                <c:pt idx="185">
                  <c:v>625.76790000000005</c:v>
                </c:pt>
                <c:pt idx="186">
                  <c:v>624.60170000000005</c:v>
                </c:pt>
                <c:pt idx="187">
                  <c:v>626.51419999999996</c:v>
                </c:pt>
                <c:pt idx="188">
                  <c:v>626.43679999999995</c:v>
                </c:pt>
                <c:pt idx="189">
                  <c:v>627.37699999999995</c:v>
                </c:pt>
                <c:pt idx="190">
                  <c:v>628.43370000000004</c:v>
                </c:pt>
                <c:pt idx="191">
                  <c:v>630.17560000000003</c:v>
                </c:pt>
                <c:pt idx="192">
                  <c:v>628.88390000000004</c:v>
                </c:pt>
                <c:pt idx="193">
                  <c:v>628.1671</c:v>
                </c:pt>
                <c:pt idx="194">
                  <c:v>629.57280000000003</c:v>
                </c:pt>
                <c:pt idx="195">
                  <c:v>629.11109999999996</c:v>
                </c:pt>
                <c:pt idx="196">
                  <c:v>629.50710000000004</c:v>
                </c:pt>
                <c:pt idx="197">
                  <c:v>629.59860000000003</c:v>
                </c:pt>
                <c:pt idx="198">
                  <c:v>627.95309999999995</c:v>
                </c:pt>
                <c:pt idx="199">
                  <c:v>626.17359999999996</c:v>
                </c:pt>
                <c:pt idx="200">
                  <c:v>626.41970000000003</c:v>
                </c:pt>
                <c:pt idx="201">
                  <c:v>625.13199999999995</c:v>
                </c:pt>
                <c:pt idx="202">
                  <c:v>625.5136</c:v>
                </c:pt>
                <c:pt idx="203">
                  <c:v>628.851</c:v>
                </c:pt>
                <c:pt idx="204">
                  <c:v>630.16700000000003</c:v>
                </c:pt>
                <c:pt idx="205">
                  <c:v>631.7278</c:v>
                </c:pt>
                <c:pt idx="206">
                  <c:v>630.77260000000001</c:v>
                </c:pt>
                <c:pt idx="207">
                  <c:v>629.79539999999997</c:v>
                </c:pt>
                <c:pt idx="208">
                  <c:v>632.33010000000002</c:v>
                </c:pt>
                <c:pt idx="209">
                  <c:v>634.12519999999995</c:v>
                </c:pt>
                <c:pt idx="210">
                  <c:v>632.01819999999998</c:v>
                </c:pt>
                <c:pt idx="211">
                  <c:v>629.06449999999995</c:v>
                </c:pt>
                <c:pt idx="212">
                  <c:v>630.2903</c:v>
                </c:pt>
                <c:pt idx="213">
                  <c:v>628.38729999999998</c:v>
                </c:pt>
                <c:pt idx="214">
                  <c:v>627.54250000000002</c:v>
                </c:pt>
                <c:pt idx="215">
                  <c:v>628.70680000000004</c:v>
                </c:pt>
                <c:pt idx="216">
                  <c:v>628.83749999999998</c:v>
                </c:pt>
                <c:pt idx="217">
                  <c:v>627.65989999999999</c:v>
                </c:pt>
                <c:pt idx="218">
                  <c:v>623.36879999999996</c:v>
                </c:pt>
                <c:pt idx="219">
                  <c:v>625.69200000000001</c:v>
                </c:pt>
                <c:pt idx="220">
                  <c:v>624.81759999999997</c:v>
                </c:pt>
                <c:pt idx="221">
                  <c:v>625.05679999999995</c:v>
                </c:pt>
                <c:pt idx="222">
                  <c:v>625.15009999999995</c:v>
                </c:pt>
                <c:pt idx="223">
                  <c:v>624.65499999999997</c:v>
                </c:pt>
                <c:pt idx="224">
                  <c:v>623.47059999999999</c:v>
                </c:pt>
                <c:pt idx="225">
                  <c:v>622.7758</c:v>
                </c:pt>
                <c:pt idx="226">
                  <c:v>624.7586</c:v>
                </c:pt>
                <c:pt idx="227">
                  <c:v>622.67010000000005</c:v>
                </c:pt>
                <c:pt idx="228">
                  <c:v>621.83529999999996</c:v>
                </c:pt>
                <c:pt idx="229">
                  <c:v>619.40359999999998</c:v>
                </c:pt>
                <c:pt idx="230">
                  <c:v>619.69880000000001</c:v>
                </c:pt>
                <c:pt idx="231">
                  <c:v>622.36800000000005</c:v>
                </c:pt>
                <c:pt idx="232">
                  <c:v>622.17650000000003</c:v>
                </c:pt>
                <c:pt idx="233">
                  <c:v>622.08920000000001</c:v>
                </c:pt>
                <c:pt idx="234">
                  <c:v>619.74959999999999</c:v>
                </c:pt>
                <c:pt idx="235">
                  <c:v>622.45979999999997</c:v>
                </c:pt>
                <c:pt idx="236">
                  <c:v>621.85410000000002</c:v>
                </c:pt>
                <c:pt idx="237">
                  <c:v>621.85609999999997</c:v>
                </c:pt>
                <c:pt idx="238">
                  <c:v>624.327</c:v>
                </c:pt>
                <c:pt idx="239">
                  <c:v>624.01179999999999</c:v>
                </c:pt>
                <c:pt idx="240">
                  <c:v>624.00049999999999</c:v>
                </c:pt>
                <c:pt idx="241">
                  <c:v>622.89430000000004</c:v>
                </c:pt>
                <c:pt idx="242">
                  <c:v>621.57000000000005</c:v>
                </c:pt>
                <c:pt idx="243">
                  <c:v>621.96770000000004</c:v>
                </c:pt>
                <c:pt idx="244">
                  <c:v>624.12660000000005</c:v>
                </c:pt>
                <c:pt idx="245">
                  <c:v>623.10050000000001</c:v>
                </c:pt>
                <c:pt idx="246">
                  <c:v>623.77809999999999</c:v>
                </c:pt>
                <c:pt idx="247">
                  <c:v>624.64890000000003</c:v>
                </c:pt>
                <c:pt idx="248">
                  <c:v>622.17510000000004</c:v>
                </c:pt>
                <c:pt idx="249">
                  <c:v>623.15890000000002</c:v>
                </c:pt>
                <c:pt idx="250">
                  <c:v>623.07680000000005</c:v>
                </c:pt>
                <c:pt idx="251">
                  <c:v>623.32690000000002</c:v>
                </c:pt>
                <c:pt idx="252">
                  <c:v>626.27599999999995</c:v>
                </c:pt>
                <c:pt idx="253">
                  <c:v>625.7559</c:v>
                </c:pt>
                <c:pt idx="254">
                  <c:v>624.47490000000005</c:v>
                </c:pt>
                <c:pt idx="255">
                  <c:v>625.62980000000005</c:v>
                </c:pt>
                <c:pt idx="256">
                  <c:v>624.79830000000004</c:v>
                </c:pt>
                <c:pt idx="257">
                  <c:v>625.75540000000001</c:v>
                </c:pt>
                <c:pt idx="258">
                  <c:v>622.14340000000004</c:v>
                </c:pt>
                <c:pt idx="259">
                  <c:v>622.00030000000004</c:v>
                </c:pt>
                <c:pt idx="260">
                  <c:v>622.44150000000002</c:v>
                </c:pt>
                <c:pt idx="261">
                  <c:v>622.83609999999999</c:v>
                </c:pt>
                <c:pt idx="262">
                  <c:v>621.81719999999996</c:v>
                </c:pt>
                <c:pt idx="263">
                  <c:v>620.84389999999996</c:v>
                </c:pt>
                <c:pt idx="264">
                  <c:v>620.65729999999996</c:v>
                </c:pt>
                <c:pt idx="265">
                  <c:v>620.72329999999999</c:v>
                </c:pt>
                <c:pt idx="266">
                  <c:v>619.90229999999997</c:v>
                </c:pt>
                <c:pt idx="267">
                  <c:v>621.3066</c:v>
                </c:pt>
                <c:pt idx="268">
                  <c:v>619.35429999999997</c:v>
                </c:pt>
                <c:pt idx="269">
                  <c:v>620.072</c:v>
                </c:pt>
                <c:pt idx="270">
                  <c:v>619.24570000000006</c:v>
                </c:pt>
                <c:pt idx="271">
                  <c:v>622.69330000000002</c:v>
                </c:pt>
                <c:pt idx="272">
                  <c:v>622.00689999999997</c:v>
                </c:pt>
                <c:pt idx="273">
                  <c:v>622.01530000000002</c:v>
                </c:pt>
                <c:pt idx="274">
                  <c:v>620.99800000000005</c:v>
                </c:pt>
                <c:pt idx="275">
                  <c:v>620.49339999999995</c:v>
                </c:pt>
                <c:pt idx="276">
                  <c:v>624.64089999999999</c:v>
                </c:pt>
                <c:pt idx="277">
                  <c:v>621.87540000000001</c:v>
                </c:pt>
                <c:pt idx="278">
                  <c:v>619.34209999999996</c:v>
                </c:pt>
                <c:pt idx="279">
                  <c:v>621.77470000000005</c:v>
                </c:pt>
                <c:pt idx="280">
                  <c:v>620.51229999999998</c:v>
                </c:pt>
                <c:pt idx="281">
                  <c:v>618.81039999999996</c:v>
                </c:pt>
                <c:pt idx="282">
                  <c:v>620.19820000000004</c:v>
                </c:pt>
                <c:pt idx="283">
                  <c:v>619.20050000000003</c:v>
                </c:pt>
                <c:pt idx="284">
                  <c:v>620.94079999999997</c:v>
                </c:pt>
                <c:pt idx="285">
                  <c:v>619.02800000000002</c:v>
                </c:pt>
                <c:pt idx="286">
                  <c:v>619.0018</c:v>
                </c:pt>
                <c:pt idx="287">
                  <c:v>621.15750000000003</c:v>
                </c:pt>
                <c:pt idx="288">
                  <c:v>620.40009999999995</c:v>
                </c:pt>
                <c:pt idx="289">
                  <c:v>621.40589999999997</c:v>
                </c:pt>
                <c:pt idx="290">
                  <c:v>623.69349999999997</c:v>
                </c:pt>
                <c:pt idx="291">
                  <c:v>624.4941</c:v>
                </c:pt>
                <c:pt idx="292">
                  <c:v>624.7133</c:v>
                </c:pt>
                <c:pt idx="293">
                  <c:v>622.3931</c:v>
                </c:pt>
                <c:pt idx="294">
                  <c:v>621.78599999999994</c:v>
                </c:pt>
                <c:pt idx="295">
                  <c:v>621.2296</c:v>
                </c:pt>
                <c:pt idx="296">
                  <c:v>620.65940000000001</c:v>
                </c:pt>
                <c:pt idx="297">
                  <c:v>619.96010000000001</c:v>
                </c:pt>
                <c:pt idx="298">
                  <c:v>620.24950000000001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F40-47F3-BDC2-B0C3173898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2113088"/>
        <c:axId val="562113744"/>
      </c:lineChart>
      <c:catAx>
        <c:axId val="5621130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(sec)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2113744"/>
        <c:crosses val="autoZero"/>
        <c:auto val="1"/>
        <c:lblAlgn val="ctr"/>
        <c:lblOffset val="100"/>
        <c:noMultiLvlLbl val="0"/>
      </c:catAx>
      <c:valAx>
        <c:axId val="562113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Temperature (F)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2113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Sample B - HRR Pre Air Dist. Tube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'Combined Data'!$B$1</c:f>
              <c:strCache>
                <c:ptCount val="1"/>
                <c:pt idx="0">
                  <c:v>Test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'Combined Data'!$B$2:$B$301</c:f>
              <c:numCache>
                <c:formatCode>General</c:formatCode>
                <c:ptCount val="300"/>
                <c:pt idx="0">
                  <c:v>-5.5039498730845597</c:v>
                </c:pt>
                <c:pt idx="1">
                  <c:v>-5.3998427058074698</c:v>
                </c:pt>
                <c:pt idx="2">
                  <c:v>-7.3393546459606798</c:v>
                </c:pt>
                <c:pt idx="3">
                  <c:v>-8.1367834437713498</c:v>
                </c:pt>
                <c:pt idx="4">
                  <c:v>-7.2955562562031302</c:v>
                </c:pt>
                <c:pt idx="5">
                  <c:v>-6.87821034333024</c:v>
                </c:pt>
                <c:pt idx="6">
                  <c:v>-5.5577232887816503</c:v>
                </c:pt>
                <c:pt idx="7">
                  <c:v>-2.4593885075828301</c:v>
                </c:pt>
                <c:pt idx="8">
                  <c:v>-0.736919373217652</c:v>
                </c:pt>
                <c:pt idx="9">
                  <c:v>0.53059685392785705</c:v>
                </c:pt>
                <c:pt idx="10">
                  <c:v>2.06113273055976</c:v>
                </c:pt>
                <c:pt idx="11">
                  <c:v>3.6749084788250799</c:v>
                </c:pt>
                <c:pt idx="12">
                  <c:v>5.0159188626056102</c:v>
                </c:pt>
                <c:pt idx="13">
                  <c:v>9.0130378775985402</c:v>
                </c:pt>
                <c:pt idx="14">
                  <c:v>13.5881351197322</c:v>
                </c:pt>
                <c:pt idx="15">
                  <c:v>16.422762318621199</c:v>
                </c:pt>
                <c:pt idx="16">
                  <c:v>17.211706611609799</c:v>
                </c:pt>
                <c:pt idx="17">
                  <c:v>17.9917077778939</c:v>
                </c:pt>
                <c:pt idx="18">
                  <c:v>18.975222404438799</c:v>
                </c:pt>
                <c:pt idx="19">
                  <c:v>18.450902937524599</c:v>
                </c:pt>
                <c:pt idx="20">
                  <c:v>17.561176485905499</c:v>
                </c:pt>
                <c:pt idx="21">
                  <c:v>16.4235649069152</c:v>
                </c:pt>
                <c:pt idx="22">
                  <c:v>16.443858925206001</c:v>
                </c:pt>
                <c:pt idx="23">
                  <c:v>14.510538380463601</c:v>
                </c:pt>
                <c:pt idx="24">
                  <c:v>12.837715064855001</c:v>
                </c:pt>
                <c:pt idx="25">
                  <c:v>11.1269407884879</c:v>
                </c:pt>
                <c:pt idx="26">
                  <c:v>8.9827688333681994</c:v>
                </c:pt>
                <c:pt idx="27">
                  <c:v>7.2194823514802904</c:v>
                </c:pt>
                <c:pt idx="28">
                  <c:v>7.0972596198532196</c:v>
                </c:pt>
                <c:pt idx="29">
                  <c:v>7.1412873205518999</c:v>
                </c:pt>
                <c:pt idx="30">
                  <c:v>6.63336358592914</c:v>
                </c:pt>
                <c:pt idx="31">
                  <c:v>5.93843677880756</c:v>
                </c:pt>
                <c:pt idx="32">
                  <c:v>4.4762355626350896</c:v>
                </c:pt>
                <c:pt idx="33">
                  <c:v>3.90295820978776</c:v>
                </c:pt>
                <c:pt idx="34">
                  <c:v>3.8936711166716198</c:v>
                </c:pt>
                <c:pt idx="35">
                  <c:v>2.8468666703723402</c:v>
                </c:pt>
                <c:pt idx="36">
                  <c:v>2.7241853168630001</c:v>
                </c:pt>
                <c:pt idx="37">
                  <c:v>1.9326039480513599</c:v>
                </c:pt>
                <c:pt idx="38">
                  <c:v>1.68150846750423</c:v>
                </c:pt>
                <c:pt idx="39">
                  <c:v>1.36104642726255</c:v>
                </c:pt>
                <c:pt idx="40">
                  <c:v>1.6807058792102301</c:v>
                </c:pt>
                <c:pt idx="41">
                  <c:v>1.7772457854297401</c:v>
                </c:pt>
                <c:pt idx="42">
                  <c:v>1.7381482699655599</c:v>
                </c:pt>
                <c:pt idx="43">
                  <c:v>2.4561208266715799</c:v>
                </c:pt>
                <c:pt idx="44">
                  <c:v>1.39062753866949</c:v>
                </c:pt>
                <c:pt idx="45">
                  <c:v>0.84910975116984899</c:v>
                </c:pt>
                <c:pt idx="46">
                  <c:v>1.37767147049515</c:v>
                </c:pt>
                <c:pt idx="47">
                  <c:v>0.45859321841022599</c:v>
                </c:pt>
                <c:pt idx="48">
                  <c:v>-0.55048957807166099</c:v>
                </c:pt>
                <c:pt idx="49">
                  <c:v>0.502964885520643</c:v>
                </c:pt>
                <c:pt idx="50">
                  <c:v>-0.38733484345132901</c:v>
                </c:pt>
                <c:pt idx="51">
                  <c:v>-4.5661541154284502E-2</c:v>
                </c:pt>
                <c:pt idx="52">
                  <c:v>0.61601517950213902</c:v>
                </c:pt>
                <c:pt idx="53">
                  <c:v>1.1026129965989699</c:v>
                </c:pt>
                <c:pt idx="54">
                  <c:v>2.0599861758540698</c:v>
                </c:pt>
                <c:pt idx="55">
                  <c:v>1.75270951472786</c:v>
                </c:pt>
                <c:pt idx="56">
                  <c:v>2.21052880871179</c:v>
                </c:pt>
                <c:pt idx="57">
                  <c:v>3.0955543860375201</c:v>
                </c:pt>
                <c:pt idx="58">
                  <c:v>2.3901939310941498</c:v>
                </c:pt>
                <c:pt idx="59">
                  <c:v>1.62601521974859</c:v>
                </c:pt>
                <c:pt idx="60">
                  <c:v>2.3059221602255602</c:v>
                </c:pt>
                <c:pt idx="61">
                  <c:v>3.4799941788569799</c:v>
                </c:pt>
                <c:pt idx="62">
                  <c:v>6.5080451565967303</c:v>
                </c:pt>
                <c:pt idx="63">
                  <c:v>8.8031037109858392</c:v>
                </c:pt>
                <c:pt idx="64">
                  <c:v>11.000475804449801</c:v>
                </c:pt>
                <c:pt idx="65">
                  <c:v>13.370289725650199</c:v>
                </c:pt>
                <c:pt idx="66">
                  <c:v>17.454890864687599</c:v>
                </c:pt>
                <c:pt idx="67">
                  <c:v>21.684301863054301</c:v>
                </c:pt>
                <c:pt idx="68">
                  <c:v>23.496316919934198</c:v>
                </c:pt>
                <c:pt idx="69">
                  <c:v>25.344677760984698</c:v>
                </c:pt>
                <c:pt idx="70">
                  <c:v>29.661456227925299</c:v>
                </c:pt>
                <c:pt idx="71">
                  <c:v>32.225840482682102</c:v>
                </c:pt>
                <c:pt idx="72">
                  <c:v>34.598406135176198</c:v>
                </c:pt>
                <c:pt idx="73">
                  <c:v>36.406064284174498</c:v>
                </c:pt>
                <c:pt idx="74">
                  <c:v>38.148598125889301</c:v>
                </c:pt>
                <c:pt idx="75">
                  <c:v>41.024501294183402</c:v>
                </c:pt>
                <c:pt idx="76">
                  <c:v>41.493900790694802</c:v>
                </c:pt>
                <c:pt idx="77">
                  <c:v>42.242371702572299</c:v>
                </c:pt>
                <c:pt idx="78">
                  <c:v>43.2754174924032</c:v>
                </c:pt>
                <c:pt idx="79">
                  <c:v>43.003225405271301</c:v>
                </c:pt>
                <c:pt idx="80">
                  <c:v>41.513048254279902</c:v>
                </c:pt>
                <c:pt idx="81">
                  <c:v>40.380252205053502</c:v>
                </c:pt>
                <c:pt idx="82">
                  <c:v>40.171120626734798</c:v>
                </c:pt>
                <c:pt idx="83">
                  <c:v>39.811561071028898</c:v>
                </c:pt>
                <c:pt idx="84">
                  <c:v>40.018514195406802</c:v>
                </c:pt>
                <c:pt idx="85">
                  <c:v>39.486283501023301</c:v>
                </c:pt>
                <c:pt idx="86">
                  <c:v>38.283776925690702</c:v>
                </c:pt>
                <c:pt idx="87">
                  <c:v>37.067970315772001</c:v>
                </c:pt>
                <c:pt idx="88">
                  <c:v>36.594672533261203</c:v>
                </c:pt>
                <c:pt idx="89">
                  <c:v>36.368457289827703</c:v>
                </c:pt>
                <c:pt idx="90">
                  <c:v>34.876445651307101</c:v>
                </c:pt>
                <c:pt idx="91">
                  <c:v>34.535460281833501</c:v>
                </c:pt>
                <c:pt idx="92">
                  <c:v>34.610330304115401</c:v>
                </c:pt>
                <c:pt idx="93">
                  <c:v>33.8461515927699</c:v>
                </c:pt>
                <c:pt idx="94">
                  <c:v>34.015153756389303</c:v>
                </c:pt>
                <c:pt idx="95">
                  <c:v>32.029435661596601</c:v>
                </c:pt>
                <c:pt idx="96">
                  <c:v>31.733280581115601</c:v>
                </c:pt>
                <c:pt idx="97">
                  <c:v>30.992606241236899</c:v>
                </c:pt>
                <c:pt idx="98">
                  <c:v>30.0581641560956</c:v>
                </c:pt>
                <c:pt idx="99">
                  <c:v>29.117989297426</c:v>
                </c:pt>
                <c:pt idx="100">
                  <c:v>30.094739251207301</c:v>
                </c:pt>
                <c:pt idx="101">
                  <c:v>29.1750877217696</c:v>
                </c:pt>
                <c:pt idx="102">
                  <c:v>29.164768729418299</c:v>
                </c:pt>
                <c:pt idx="103">
                  <c:v>28.710847721433801</c:v>
                </c:pt>
                <c:pt idx="104">
                  <c:v>28.772876331011901</c:v>
                </c:pt>
                <c:pt idx="105">
                  <c:v>28.420654725422501</c:v>
                </c:pt>
                <c:pt idx="106">
                  <c:v>29.375276173383899</c:v>
                </c:pt>
                <c:pt idx="107">
                  <c:v>29.098841833840901</c:v>
                </c:pt>
                <c:pt idx="108">
                  <c:v>29.320814824863401</c:v>
                </c:pt>
                <c:pt idx="109">
                  <c:v>28.7447857407223</c:v>
                </c:pt>
                <c:pt idx="110">
                  <c:v>28.792253105538101</c:v>
                </c:pt>
                <c:pt idx="111">
                  <c:v>28.056394295423299</c:v>
                </c:pt>
                <c:pt idx="112">
                  <c:v>28.088268516241499</c:v>
                </c:pt>
                <c:pt idx="113">
                  <c:v>28.028418360604299</c:v>
                </c:pt>
                <c:pt idx="114">
                  <c:v>28.877212809230102</c:v>
                </c:pt>
                <c:pt idx="115">
                  <c:v>29.338815733742798</c:v>
                </c:pt>
                <c:pt idx="116">
                  <c:v>29.318177749040299</c:v>
                </c:pt>
                <c:pt idx="117">
                  <c:v>29.141035047010501</c:v>
                </c:pt>
                <c:pt idx="118">
                  <c:v>29.0203028365008</c:v>
                </c:pt>
                <c:pt idx="119">
                  <c:v>28.597109494628899</c:v>
                </c:pt>
                <c:pt idx="120">
                  <c:v>28.793858282126099</c:v>
                </c:pt>
                <c:pt idx="121">
                  <c:v>28.954031974511601</c:v>
                </c:pt>
                <c:pt idx="122">
                  <c:v>28.624970773977299</c:v>
                </c:pt>
                <c:pt idx="123">
                  <c:v>28.817935930945701</c:v>
                </c:pt>
                <c:pt idx="124">
                  <c:v>29.147685064303499</c:v>
                </c:pt>
                <c:pt idx="125">
                  <c:v>29.434094429786001</c:v>
                </c:pt>
                <c:pt idx="126">
                  <c:v>28.517079976171399</c:v>
                </c:pt>
                <c:pt idx="127">
                  <c:v>27.7675771650587</c:v>
                </c:pt>
                <c:pt idx="128">
                  <c:v>27.421088332997801</c:v>
                </c:pt>
                <c:pt idx="129">
                  <c:v>27.3817615065925</c:v>
                </c:pt>
                <c:pt idx="130">
                  <c:v>27.078612442406801</c:v>
                </c:pt>
                <c:pt idx="131">
                  <c:v>27.880398148099101</c:v>
                </c:pt>
                <c:pt idx="132">
                  <c:v>29.000582095562802</c:v>
                </c:pt>
                <c:pt idx="133">
                  <c:v>28.544253322696299</c:v>
                </c:pt>
                <c:pt idx="134">
                  <c:v>28.3402812405532</c:v>
                </c:pt>
                <c:pt idx="135">
                  <c:v>28.453675500946499</c:v>
                </c:pt>
                <c:pt idx="136">
                  <c:v>28.39600379925</c:v>
                </c:pt>
                <c:pt idx="137">
                  <c:v>27.5786249495603</c:v>
                </c:pt>
                <c:pt idx="138">
                  <c:v>28.270226748035299</c:v>
                </c:pt>
                <c:pt idx="139">
                  <c:v>30.0768529977985</c:v>
                </c:pt>
                <c:pt idx="140">
                  <c:v>30.923010370601201</c:v>
                </c:pt>
                <c:pt idx="141">
                  <c:v>30.958324255536599</c:v>
                </c:pt>
                <c:pt idx="142">
                  <c:v>29.709152903682199</c:v>
                </c:pt>
                <c:pt idx="143">
                  <c:v>30.515754139138402</c:v>
                </c:pt>
                <c:pt idx="144">
                  <c:v>31.531601608383902</c:v>
                </c:pt>
                <c:pt idx="145">
                  <c:v>32.747752184714301</c:v>
                </c:pt>
                <c:pt idx="146">
                  <c:v>33.371477944612202</c:v>
                </c:pt>
                <c:pt idx="147">
                  <c:v>33.968145013455803</c:v>
                </c:pt>
                <c:pt idx="148">
                  <c:v>33.200641293463804</c:v>
                </c:pt>
                <c:pt idx="149">
                  <c:v>33.191124889406503</c:v>
                </c:pt>
                <c:pt idx="150">
                  <c:v>32.921225911685902</c:v>
                </c:pt>
                <c:pt idx="151">
                  <c:v>33.761765166430699</c:v>
                </c:pt>
                <c:pt idx="152">
                  <c:v>33.5300464604098</c:v>
                </c:pt>
                <c:pt idx="153">
                  <c:v>32.566137919332299</c:v>
                </c:pt>
                <c:pt idx="154">
                  <c:v>32.550430119864203</c:v>
                </c:pt>
                <c:pt idx="155">
                  <c:v>32.443341910352402</c:v>
                </c:pt>
                <c:pt idx="156">
                  <c:v>31.320979508947801</c:v>
                </c:pt>
                <c:pt idx="157">
                  <c:v>31.888180121855001</c:v>
                </c:pt>
                <c:pt idx="158">
                  <c:v>32.680220112548902</c:v>
                </c:pt>
                <c:pt idx="159">
                  <c:v>32.8403938049345</c:v>
                </c:pt>
                <c:pt idx="160">
                  <c:v>32.886599959573999</c:v>
                </c:pt>
                <c:pt idx="161">
                  <c:v>32.347719247897402</c:v>
                </c:pt>
                <c:pt idx="162">
                  <c:v>31.408117666580601</c:v>
                </c:pt>
                <c:pt idx="163">
                  <c:v>32.450221238586501</c:v>
                </c:pt>
                <c:pt idx="164">
                  <c:v>31.796570400869999</c:v>
                </c:pt>
                <c:pt idx="165">
                  <c:v>31.808265258868101</c:v>
                </c:pt>
                <c:pt idx="166">
                  <c:v>31.015995957232999</c:v>
                </c:pt>
                <c:pt idx="167">
                  <c:v>31.910652594086599</c:v>
                </c:pt>
                <c:pt idx="168">
                  <c:v>30.7865703606235</c:v>
                </c:pt>
                <c:pt idx="169">
                  <c:v>31.2380836037261</c:v>
                </c:pt>
                <c:pt idx="170">
                  <c:v>31.440335853810701</c:v>
                </c:pt>
                <c:pt idx="171">
                  <c:v>31.5199067503859</c:v>
                </c:pt>
                <c:pt idx="172">
                  <c:v>31.4428582741632</c:v>
                </c:pt>
                <c:pt idx="173">
                  <c:v>31.330610568475699</c:v>
                </c:pt>
                <c:pt idx="174">
                  <c:v>31.250695705488699</c:v>
                </c:pt>
                <c:pt idx="175">
                  <c:v>29.4118512684955</c:v>
                </c:pt>
                <c:pt idx="176">
                  <c:v>30.1780937783113</c:v>
                </c:pt>
                <c:pt idx="177">
                  <c:v>29.637951856458599</c:v>
                </c:pt>
                <c:pt idx="178">
                  <c:v>29.2350525328774</c:v>
                </c:pt>
                <c:pt idx="179">
                  <c:v>30.349503706812701</c:v>
                </c:pt>
                <c:pt idx="180">
                  <c:v>29.694820969860999</c:v>
                </c:pt>
                <c:pt idx="181">
                  <c:v>29.638983755693602</c:v>
                </c:pt>
                <c:pt idx="182">
                  <c:v>29.333426926626</c:v>
                </c:pt>
                <c:pt idx="183">
                  <c:v>29.477892819543602</c:v>
                </c:pt>
                <c:pt idx="184">
                  <c:v>28.550215407166</c:v>
                </c:pt>
                <c:pt idx="185">
                  <c:v>29.647812226927499</c:v>
                </c:pt>
                <c:pt idx="186">
                  <c:v>29.125327247542401</c:v>
                </c:pt>
                <c:pt idx="187">
                  <c:v>29.447165153430898</c:v>
                </c:pt>
                <c:pt idx="188">
                  <c:v>27.9808363403179</c:v>
                </c:pt>
                <c:pt idx="189">
                  <c:v>27.6719545026038</c:v>
                </c:pt>
                <c:pt idx="190">
                  <c:v>27.533336038685299</c:v>
                </c:pt>
                <c:pt idx="191">
                  <c:v>26.778559075926498</c:v>
                </c:pt>
                <c:pt idx="192">
                  <c:v>27.440809073935799</c:v>
                </c:pt>
                <c:pt idx="193">
                  <c:v>27.944146589735698</c:v>
                </c:pt>
                <c:pt idx="194">
                  <c:v>27.758863349295499</c:v>
                </c:pt>
                <c:pt idx="195">
                  <c:v>27.7655133665885</c:v>
                </c:pt>
                <c:pt idx="196">
                  <c:v>28.2826095388568</c:v>
                </c:pt>
                <c:pt idx="197">
                  <c:v>28.028189049663101</c:v>
                </c:pt>
                <c:pt idx="198">
                  <c:v>27.301273366252701</c:v>
                </c:pt>
                <c:pt idx="199">
                  <c:v>26.865582578088699</c:v>
                </c:pt>
                <c:pt idx="200">
                  <c:v>26.1476100213827</c:v>
                </c:pt>
                <c:pt idx="201">
                  <c:v>26.4035210316937</c:v>
                </c:pt>
                <c:pt idx="202">
                  <c:v>27.2797181377857</c:v>
                </c:pt>
                <c:pt idx="203">
                  <c:v>27.7626469798243</c:v>
                </c:pt>
                <c:pt idx="204">
                  <c:v>27.939560370913</c:v>
                </c:pt>
                <c:pt idx="205">
                  <c:v>28.3231975754384</c:v>
                </c:pt>
                <c:pt idx="206">
                  <c:v>27.973498390201499</c:v>
                </c:pt>
                <c:pt idx="207">
                  <c:v>28.222530072278399</c:v>
                </c:pt>
                <c:pt idx="208">
                  <c:v>28.153392823524999</c:v>
                </c:pt>
                <c:pt idx="209">
                  <c:v>27.584587034029902</c:v>
                </c:pt>
                <c:pt idx="210">
                  <c:v>26.324294101530199</c:v>
                </c:pt>
                <c:pt idx="211">
                  <c:v>26.3687804241112</c:v>
                </c:pt>
                <c:pt idx="212">
                  <c:v>25.597378418119799</c:v>
                </c:pt>
                <c:pt idx="213">
                  <c:v>23.9239818251583</c:v>
                </c:pt>
                <c:pt idx="214">
                  <c:v>23.491272079229201</c:v>
                </c:pt>
                <c:pt idx="215">
                  <c:v>23.913662832807098</c:v>
                </c:pt>
                <c:pt idx="216">
                  <c:v>23.589187851095499</c:v>
                </c:pt>
                <c:pt idx="217">
                  <c:v>23.7157674906042</c:v>
                </c:pt>
                <c:pt idx="218">
                  <c:v>23.473500481290898</c:v>
                </c:pt>
                <c:pt idx="219">
                  <c:v>23.223895521861099</c:v>
                </c:pt>
                <c:pt idx="220">
                  <c:v>22.783503859403801</c:v>
                </c:pt>
                <c:pt idx="221">
                  <c:v>23.344283765959101</c:v>
                </c:pt>
                <c:pt idx="222">
                  <c:v>23.003527707426599</c:v>
                </c:pt>
                <c:pt idx="223">
                  <c:v>23.326626823491399</c:v>
                </c:pt>
                <c:pt idx="224">
                  <c:v>23.421332242181801</c:v>
                </c:pt>
                <c:pt idx="225">
                  <c:v>22.583659374201201</c:v>
                </c:pt>
                <c:pt idx="226">
                  <c:v>22.3738398630591</c:v>
                </c:pt>
                <c:pt idx="227">
                  <c:v>22.0985520782218</c:v>
                </c:pt>
                <c:pt idx="228">
                  <c:v>21.200455777251101</c:v>
                </c:pt>
                <c:pt idx="229">
                  <c:v>20.818309093843101</c:v>
                </c:pt>
                <c:pt idx="230">
                  <c:v>20.8892808301256</c:v>
                </c:pt>
                <c:pt idx="231">
                  <c:v>20.823353934548098</c:v>
                </c:pt>
                <c:pt idx="232">
                  <c:v>21.313391415762101</c:v>
                </c:pt>
                <c:pt idx="233">
                  <c:v>20.925511958825499</c:v>
                </c:pt>
                <c:pt idx="234">
                  <c:v>21.206647172661899</c:v>
                </c:pt>
                <c:pt idx="235">
                  <c:v>21.0719269947427</c:v>
                </c:pt>
                <c:pt idx="236">
                  <c:v>20.7288778267989</c:v>
                </c:pt>
                <c:pt idx="237">
                  <c:v>20.788957293377301</c:v>
                </c:pt>
                <c:pt idx="238">
                  <c:v>20.8414694988981</c:v>
                </c:pt>
                <c:pt idx="239">
                  <c:v>21.877496330963801</c:v>
                </c:pt>
                <c:pt idx="240">
                  <c:v>21.719730403460201</c:v>
                </c:pt>
                <c:pt idx="241">
                  <c:v>21.287823245824999</c:v>
                </c:pt>
                <c:pt idx="242">
                  <c:v>20.768204653204201</c:v>
                </c:pt>
                <c:pt idx="243">
                  <c:v>19.088960631243701</c:v>
                </c:pt>
                <c:pt idx="244">
                  <c:v>17.449272746629699</c:v>
                </c:pt>
                <c:pt idx="245">
                  <c:v>16.112389959789699</c:v>
                </c:pt>
                <c:pt idx="246">
                  <c:v>16.105281320614299</c:v>
                </c:pt>
                <c:pt idx="247">
                  <c:v>16.6717940006981</c:v>
                </c:pt>
                <c:pt idx="248">
                  <c:v>18.2206747526211</c:v>
                </c:pt>
                <c:pt idx="249">
                  <c:v>17.831419430037801</c:v>
                </c:pt>
                <c:pt idx="250">
                  <c:v>16.907525648188901</c:v>
                </c:pt>
                <c:pt idx="251">
                  <c:v>17.450304645864801</c:v>
                </c:pt>
                <c:pt idx="252">
                  <c:v>16.736803652511</c:v>
                </c:pt>
                <c:pt idx="253">
                  <c:v>17.3604147569384</c:v>
                </c:pt>
                <c:pt idx="254">
                  <c:v>18.1605952860427</c:v>
                </c:pt>
                <c:pt idx="255">
                  <c:v>17.711145841410399</c:v>
                </c:pt>
                <c:pt idx="256">
                  <c:v>17.991249156011602</c:v>
                </c:pt>
                <c:pt idx="257">
                  <c:v>17.2497722278388</c:v>
                </c:pt>
                <c:pt idx="258">
                  <c:v>17.379103598641201</c:v>
                </c:pt>
                <c:pt idx="259">
                  <c:v>17.7232993212907</c:v>
                </c:pt>
                <c:pt idx="260">
                  <c:v>18.1164529298735</c:v>
                </c:pt>
                <c:pt idx="261">
                  <c:v>18.390020882652198</c:v>
                </c:pt>
                <c:pt idx="262">
                  <c:v>19.0139759534913</c:v>
                </c:pt>
                <c:pt idx="263">
                  <c:v>18.397358832768699</c:v>
                </c:pt>
                <c:pt idx="264">
                  <c:v>18.4161623299421</c:v>
                </c:pt>
                <c:pt idx="265">
                  <c:v>17.7533390545799</c:v>
                </c:pt>
                <c:pt idx="266">
                  <c:v>16.1204158427295</c:v>
                </c:pt>
                <c:pt idx="267">
                  <c:v>15.198929825762701</c:v>
                </c:pt>
                <c:pt idx="268">
                  <c:v>15.3065913126274</c:v>
                </c:pt>
                <c:pt idx="269">
                  <c:v>15.976064605282501</c:v>
                </c:pt>
                <c:pt idx="270">
                  <c:v>16.3172792856973</c:v>
                </c:pt>
                <c:pt idx="271">
                  <c:v>17.3917157004038</c:v>
                </c:pt>
                <c:pt idx="272">
                  <c:v>17.124453798506401</c:v>
                </c:pt>
                <c:pt idx="273">
                  <c:v>17.572985999374101</c:v>
                </c:pt>
                <c:pt idx="274">
                  <c:v>17.1655004569703</c:v>
                </c:pt>
                <c:pt idx="275">
                  <c:v>16.591879137711199</c:v>
                </c:pt>
                <c:pt idx="276">
                  <c:v>16.499237517491</c:v>
                </c:pt>
                <c:pt idx="277">
                  <c:v>15.6261361091045</c:v>
                </c:pt>
                <c:pt idx="278">
                  <c:v>16.867854855371899</c:v>
                </c:pt>
                <c:pt idx="279">
                  <c:v>17.092235611276401</c:v>
                </c:pt>
                <c:pt idx="280">
                  <c:v>17.329113813472901</c:v>
                </c:pt>
                <c:pt idx="281">
                  <c:v>17.116542571037101</c:v>
                </c:pt>
                <c:pt idx="282">
                  <c:v>16.043940643859699</c:v>
                </c:pt>
                <c:pt idx="283">
                  <c:v>16.318999117755801</c:v>
                </c:pt>
                <c:pt idx="284">
                  <c:v>16.5577118074815</c:v>
                </c:pt>
                <c:pt idx="285">
                  <c:v>16.028118188921098</c:v>
                </c:pt>
                <c:pt idx="286">
                  <c:v>15.452547726662401</c:v>
                </c:pt>
                <c:pt idx="287">
                  <c:v>14.763468348539799</c:v>
                </c:pt>
                <c:pt idx="288">
                  <c:v>14.0788605337695</c:v>
                </c:pt>
                <c:pt idx="289">
                  <c:v>13.157603827743801</c:v>
                </c:pt>
                <c:pt idx="290">
                  <c:v>12.8244150302689</c:v>
                </c:pt>
                <c:pt idx="291">
                  <c:v>13.1206847662204</c:v>
                </c:pt>
                <c:pt idx="292">
                  <c:v>12.89309365714</c:v>
                </c:pt>
                <c:pt idx="293">
                  <c:v>12.9419368876026</c:v>
                </c:pt>
                <c:pt idx="294">
                  <c:v>13.186038384445</c:v>
                </c:pt>
                <c:pt idx="295">
                  <c:v>12.518514234789601</c:v>
                </c:pt>
                <c:pt idx="296">
                  <c:v>11.8645194306613</c:v>
                </c:pt>
                <c:pt idx="297">
                  <c:v>12.2104349853694</c:v>
                </c:pt>
                <c:pt idx="298">
                  <c:v>11.5093167828371</c:v>
                </c:pt>
                <c:pt idx="299">
                  <c:v>11.5949644193525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FCE-4C8D-9A6C-A8B7E0B67E75}"/>
            </c:ext>
          </c:extLst>
        </c:ser>
        <c:ser>
          <c:idx val="1"/>
          <c:order val="1"/>
          <c:tx>
            <c:strRef>
              <c:f>'Combined Data'!$C$1</c:f>
              <c:strCache>
                <c:ptCount val="1"/>
                <c:pt idx="0">
                  <c:v>Test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'Combined Data'!$C$2:$C$301</c:f>
              <c:numCache>
                <c:formatCode>General</c:formatCode>
                <c:ptCount val="300"/>
                <c:pt idx="0">
                  <c:v>-2.7126681748443402</c:v>
                </c:pt>
                <c:pt idx="1">
                  <c:v>-2.86894358123052</c:v>
                </c:pt>
                <c:pt idx="2">
                  <c:v>-3.48051586124806</c:v>
                </c:pt>
                <c:pt idx="3">
                  <c:v>-4.34261034445995</c:v>
                </c:pt>
                <c:pt idx="4">
                  <c:v>-4.15090639766776</c:v>
                </c:pt>
                <c:pt idx="5">
                  <c:v>-3.4765029197781598</c:v>
                </c:pt>
                <c:pt idx="6">
                  <c:v>-2.3160749021445199</c:v>
                </c:pt>
                <c:pt idx="7">
                  <c:v>-2.04491471424772</c:v>
                </c:pt>
                <c:pt idx="8">
                  <c:v>-0.62891965271473904</c:v>
                </c:pt>
                <c:pt idx="9">
                  <c:v>2.4088770400234001</c:v>
                </c:pt>
                <c:pt idx="10">
                  <c:v>3.88403432437023</c:v>
                </c:pt>
                <c:pt idx="11">
                  <c:v>5.1334349871657503</c:v>
                </c:pt>
                <c:pt idx="12">
                  <c:v>8.6744545402333202</c:v>
                </c:pt>
                <c:pt idx="13">
                  <c:v>12.1537894501345</c:v>
                </c:pt>
                <c:pt idx="14">
                  <c:v>17.392283244983101</c:v>
                </c:pt>
                <c:pt idx="15">
                  <c:v>21.1514921585444</c:v>
                </c:pt>
                <c:pt idx="16">
                  <c:v>23.468793874224001</c:v>
                </c:pt>
                <c:pt idx="17">
                  <c:v>25.2311631123473</c:v>
                </c:pt>
                <c:pt idx="18">
                  <c:v>26.2349717571831</c:v>
                </c:pt>
                <c:pt idx="19">
                  <c:v>24.607552007919999</c:v>
                </c:pt>
                <c:pt idx="20">
                  <c:v>23.141223194807001</c:v>
                </c:pt>
                <c:pt idx="21">
                  <c:v>22.573334649076401</c:v>
                </c:pt>
                <c:pt idx="22">
                  <c:v>21.0565574289129</c:v>
                </c:pt>
                <c:pt idx="23">
                  <c:v>18.911697540969801</c:v>
                </c:pt>
                <c:pt idx="24">
                  <c:v>16.243091463465301</c:v>
                </c:pt>
                <c:pt idx="25">
                  <c:v>14.678846878486</c:v>
                </c:pt>
                <c:pt idx="26">
                  <c:v>11.800421289839401</c:v>
                </c:pt>
                <c:pt idx="27">
                  <c:v>10.7830832994765</c:v>
                </c:pt>
                <c:pt idx="28">
                  <c:v>10.419510802300699</c:v>
                </c:pt>
                <c:pt idx="29">
                  <c:v>9.8668714341558594</c:v>
                </c:pt>
                <c:pt idx="30">
                  <c:v>8.6569122532362108</c:v>
                </c:pt>
                <c:pt idx="31">
                  <c:v>7.1510273027767797</c:v>
                </c:pt>
                <c:pt idx="32">
                  <c:v>7.1943670706520297</c:v>
                </c:pt>
                <c:pt idx="33">
                  <c:v>6.9154103107565197</c:v>
                </c:pt>
                <c:pt idx="34">
                  <c:v>5.9261629106830904</c:v>
                </c:pt>
                <c:pt idx="35">
                  <c:v>5.5450481265101796</c:v>
                </c:pt>
                <c:pt idx="36">
                  <c:v>5.5114540736333302</c:v>
                </c:pt>
                <c:pt idx="37">
                  <c:v>4.6711441298296696</c:v>
                </c:pt>
                <c:pt idx="38">
                  <c:v>4.6412190520110297</c:v>
                </c:pt>
                <c:pt idx="39">
                  <c:v>4.7407400004653102</c:v>
                </c:pt>
                <c:pt idx="40">
                  <c:v>4.9593879828413296</c:v>
                </c:pt>
                <c:pt idx="41">
                  <c:v>4.7434917317589997</c:v>
                </c:pt>
                <c:pt idx="42">
                  <c:v>4.8635360094452498</c:v>
                </c:pt>
                <c:pt idx="43">
                  <c:v>4.5709352485519599</c:v>
                </c:pt>
                <c:pt idx="44">
                  <c:v>4.59260513248958</c:v>
                </c:pt>
                <c:pt idx="45">
                  <c:v>4.0822736329848297</c:v>
                </c:pt>
                <c:pt idx="46">
                  <c:v>4.03687006663933</c:v>
                </c:pt>
                <c:pt idx="47">
                  <c:v>3.4019080706256002</c:v>
                </c:pt>
                <c:pt idx="48">
                  <c:v>2.4131192924344802</c:v>
                </c:pt>
                <c:pt idx="49">
                  <c:v>2.0012768421489202</c:v>
                </c:pt>
                <c:pt idx="50">
                  <c:v>2.9086602362357499</c:v>
                </c:pt>
                <c:pt idx="51">
                  <c:v>3.3982390955674</c:v>
                </c:pt>
                <c:pt idx="52">
                  <c:v>4.7192994274688598</c:v>
                </c:pt>
                <c:pt idx="53">
                  <c:v>5.0458382076506902</c:v>
                </c:pt>
                <c:pt idx="54">
                  <c:v>5.6597035970796696</c:v>
                </c:pt>
                <c:pt idx="55">
                  <c:v>5.8101315744667801</c:v>
                </c:pt>
                <c:pt idx="56">
                  <c:v>4.3214449445927796</c:v>
                </c:pt>
                <c:pt idx="57">
                  <c:v>4.76584954852005</c:v>
                </c:pt>
                <c:pt idx="58">
                  <c:v>5.3002586968443302</c:v>
                </c:pt>
                <c:pt idx="59">
                  <c:v>5.7044192306017401</c:v>
                </c:pt>
                <c:pt idx="60">
                  <c:v>6.1770290802890901</c:v>
                </c:pt>
                <c:pt idx="61">
                  <c:v>7.7893143074370297</c:v>
                </c:pt>
                <c:pt idx="62">
                  <c:v>10.8609343639932</c:v>
                </c:pt>
                <c:pt idx="63">
                  <c:v>11.4706721564816</c:v>
                </c:pt>
                <c:pt idx="64">
                  <c:v>13.020470152169199</c:v>
                </c:pt>
                <c:pt idx="65">
                  <c:v>14.9240949300341</c:v>
                </c:pt>
                <c:pt idx="66">
                  <c:v>18.263664821311099</c:v>
                </c:pt>
                <c:pt idx="67">
                  <c:v>20.149518001237801</c:v>
                </c:pt>
                <c:pt idx="68">
                  <c:v>22.545244058786899</c:v>
                </c:pt>
                <c:pt idx="69">
                  <c:v>25.210295816703699</c:v>
                </c:pt>
                <c:pt idx="70">
                  <c:v>27.944714134314999</c:v>
                </c:pt>
                <c:pt idx="71">
                  <c:v>30.937795193531102</c:v>
                </c:pt>
                <c:pt idx="72">
                  <c:v>31.854465680733998</c:v>
                </c:pt>
                <c:pt idx="73">
                  <c:v>34.497618243772003</c:v>
                </c:pt>
                <c:pt idx="74">
                  <c:v>36.089150830746902</c:v>
                </c:pt>
                <c:pt idx="75">
                  <c:v>37.1138267712263</c:v>
                </c:pt>
                <c:pt idx="76">
                  <c:v>38.287440167975397</c:v>
                </c:pt>
                <c:pt idx="77">
                  <c:v>38.805109617596599</c:v>
                </c:pt>
                <c:pt idx="78">
                  <c:v>39.408197392791998</c:v>
                </c:pt>
                <c:pt idx="79">
                  <c:v>39.455320791196002</c:v>
                </c:pt>
                <c:pt idx="80">
                  <c:v>39.295376409751597</c:v>
                </c:pt>
                <c:pt idx="81">
                  <c:v>39.085098276727201</c:v>
                </c:pt>
                <c:pt idx="82">
                  <c:v>38.630833302330998</c:v>
                </c:pt>
                <c:pt idx="83">
                  <c:v>37.790752669468397</c:v>
                </c:pt>
                <c:pt idx="84">
                  <c:v>36.947117717018301</c:v>
                </c:pt>
                <c:pt idx="85">
                  <c:v>34.842272588303899</c:v>
                </c:pt>
                <c:pt idx="86">
                  <c:v>35.227858935828998</c:v>
                </c:pt>
                <c:pt idx="87">
                  <c:v>35.725119711688798</c:v>
                </c:pt>
                <c:pt idx="88">
                  <c:v>35.729247308629297</c:v>
                </c:pt>
                <c:pt idx="89">
                  <c:v>37.473959604285</c:v>
                </c:pt>
                <c:pt idx="90">
                  <c:v>37.063493019646302</c:v>
                </c:pt>
                <c:pt idx="91">
                  <c:v>36.0450084745776</c:v>
                </c:pt>
                <c:pt idx="92">
                  <c:v>34.574666719994703</c:v>
                </c:pt>
                <c:pt idx="93">
                  <c:v>32.868020040568197</c:v>
                </c:pt>
                <c:pt idx="94">
                  <c:v>32.447119808107601</c:v>
                </c:pt>
                <c:pt idx="95">
                  <c:v>32.829610457927402</c:v>
                </c:pt>
                <c:pt idx="96">
                  <c:v>33.815303538413097</c:v>
                </c:pt>
                <c:pt idx="97">
                  <c:v>32.656939319249801</c:v>
                </c:pt>
                <c:pt idx="98">
                  <c:v>31.749097303280699</c:v>
                </c:pt>
                <c:pt idx="99">
                  <c:v>30.200331206828199</c:v>
                </c:pt>
                <c:pt idx="100">
                  <c:v>30.5579416195344</c:v>
                </c:pt>
                <c:pt idx="101">
                  <c:v>32.045940316585103</c:v>
                </c:pt>
                <c:pt idx="102">
                  <c:v>30.9110804688884</c:v>
                </c:pt>
                <c:pt idx="103">
                  <c:v>29.967121979689999</c:v>
                </c:pt>
                <c:pt idx="104">
                  <c:v>30.583051167589101</c:v>
                </c:pt>
                <c:pt idx="105">
                  <c:v>30.870492432306801</c:v>
                </c:pt>
                <c:pt idx="106">
                  <c:v>30.749416255385501</c:v>
                </c:pt>
                <c:pt idx="107">
                  <c:v>30.2119114093558</c:v>
                </c:pt>
                <c:pt idx="108">
                  <c:v>29.345001396379999</c:v>
                </c:pt>
                <c:pt idx="109">
                  <c:v>29.342020354145198</c:v>
                </c:pt>
                <c:pt idx="110">
                  <c:v>29.085765377422401</c:v>
                </c:pt>
                <c:pt idx="111">
                  <c:v>28.179413882570699</c:v>
                </c:pt>
                <c:pt idx="112">
                  <c:v>27.7043962680014</c:v>
                </c:pt>
                <c:pt idx="113">
                  <c:v>28.326631506781901</c:v>
                </c:pt>
                <c:pt idx="114">
                  <c:v>28.341078096073701</c:v>
                </c:pt>
                <c:pt idx="115">
                  <c:v>28.187210454569399</c:v>
                </c:pt>
                <c:pt idx="116">
                  <c:v>27.925795981671101</c:v>
                </c:pt>
                <c:pt idx="117">
                  <c:v>26.796095630150099</c:v>
                </c:pt>
                <c:pt idx="118">
                  <c:v>25.891349311886401</c:v>
                </c:pt>
                <c:pt idx="119">
                  <c:v>25.741838578263799</c:v>
                </c:pt>
                <c:pt idx="120">
                  <c:v>26.569077798422502</c:v>
                </c:pt>
                <c:pt idx="121">
                  <c:v>26.654037502114502</c:v>
                </c:pt>
                <c:pt idx="122">
                  <c:v>26.104264520733899</c:v>
                </c:pt>
                <c:pt idx="123">
                  <c:v>26.807446521736399</c:v>
                </c:pt>
                <c:pt idx="124">
                  <c:v>28.218970019917201</c:v>
                </c:pt>
                <c:pt idx="125">
                  <c:v>30.7548050625022</c:v>
                </c:pt>
                <c:pt idx="126">
                  <c:v>29.782641327543701</c:v>
                </c:pt>
                <c:pt idx="127">
                  <c:v>29.581191665753099</c:v>
                </c:pt>
                <c:pt idx="128">
                  <c:v>28.974434915499501</c:v>
                </c:pt>
                <c:pt idx="129">
                  <c:v>29.0233928014326</c:v>
                </c:pt>
                <c:pt idx="130">
                  <c:v>29.642417687037199</c:v>
                </c:pt>
                <c:pt idx="131">
                  <c:v>30.708942874274399</c:v>
                </c:pt>
                <c:pt idx="132">
                  <c:v>31.6300849248296</c:v>
                </c:pt>
                <c:pt idx="133">
                  <c:v>32.9376159112038</c:v>
                </c:pt>
                <c:pt idx="134">
                  <c:v>33.105930141999799</c:v>
                </c:pt>
                <c:pt idx="135">
                  <c:v>32.777442218818301</c:v>
                </c:pt>
                <c:pt idx="136">
                  <c:v>33.373192043897198</c:v>
                </c:pt>
                <c:pt idx="137">
                  <c:v>33.313112577318797</c:v>
                </c:pt>
                <c:pt idx="138">
                  <c:v>33.462050033588604</c:v>
                </c:pt>
                <c:pt idx="139">
                  <c:v>33.304284106084999</c:v>
                </c:pt>
                <c:pt idx="140">
                  <c:v>34.160531160297801</c:v>
                </c:pt>
                <c:pt idx="141">
                  <c:v>35.5807684742419</c:v>
                </c:pt>
                <c:pt idx="142">
                  <c:v>37.0332239754159</c:v>
                </c:pt>
                <c:pt idx="143">
                  <c:v>37.313212634546602</c:v>
                </c:pt>
                <c:pt idx="144">
                  <c:v>37.496661387457699</c:v>
                </c:pt>
                <c:pt idx="145">
                  <c:v>37.668529937841399</c:v>
                </c:pt>
                <c:pt idx="146">
                  <c:v>38.0553774955428</c:v>
                </c:pt>
                <c:pt idx="147">
                  <c:v>36.615648751601903</c:v>
                </c:pt>
                <c:pt idx="148">
                  <c:v>36.601316817780699</c:v>
                </c:pt>
                <c:pt idx="149">
                  <c:v>36.207475276374602</c:v>
                </c:pt>
                <c:pt idx="150">
                  <c:v>35.584666760241198</c:v>
                </c:pt>
                <c:pt idx="151">
                  <c:v>36.0023566395258</c:v>
                </c:pt>
                <c:pt idx="152">
                  <c:v>36.258496960777997</c:v>
                </c:pt>
                <c:pt idx="153">
                  <c:v>36.512114861677702</c:v>
                </c:pt>
                <c:pt idx="154">
                  <c:v>37.095711206876302</c:v>
                </c:pt>
                <c:pt idx="155">
                  <c:v>38.165332091818897</c:v>
                </c:pt>
                <c:pt idx="156">
                  <c:v>38.947626367514403</c:v>
                </c:pt>
                <c:pt idx="157">
                  <c:v>38.549198607285497</c:v>
                </c:pt>
                <c:pt idx="158">
                  <c:v>38.6439040259759</c:v>
                </c:pt>
                <c:pt idx="159">
                  <c:v>39.090372428373399</c:v>
                </c:pt>
                <c:pt idx="160">
                  <c:v>38.370450728667699</c:v>
                </c:pt>
                <c:pt idx="161">
                  <c:v>37.8777761716307</c:v>
                </c:pt>
                <c:pt idx="162">
                  <c:v>37.791899224174102</c:v>
                </c:pt>
                <c:pt idx="163">
                  <c:v>37.340042014659801</c:v>
                </c:pt>
                <c:pt idx="164">
                  <c:v>36.452264706040403</c:v>
                </c:pt>
                <c:pt idx="165">
                  <c:v>36.396656802814199</c:v>
                </c:pt>
                <c:pt idx="166">
                  <c:v>35.444557775205297</c:v>
                </c:pt>
                <c:pt idx="167">
                  <c:v>34.9094606940576</c:v>
                </c:pt>
                <c:pt idx="168">
                  <c:v>34.719476579324002</c:v>
                </c:pt>
                <c:pt idx="169">
                  <c:v>35.1998830010101</c:v>
                </c:pt>
                <c:pt idx="170">
                  <c:v>35.470240600612897</c:v>
                </c:pt>
                <c:pt idx="171">
                  <c:v>36.991374728658101</c:v>
                </c:pt>
                <c:pt idx="172">
                  <c:v>36.321672125061802</c:v>
                </c:pt>
                <c:pt idx="173">
                  <c:v>35.159638930840202</c:v>
                </c:pt>
                <c:pt idx="174">
                  <c:v>34.776460348196998</c:v>
                </c:pt>
                <c:pt idx="175">
                  <c:v>34.909002072175298</c:v>
                </c:pt>
                <c:pt idx="176">
                  <c:v>35.093024102439301</c:v>
                </c:pt>
                <c:pt idx="177">
                  <c:v>34.435360323252802</c:v>
                </c:pt>
                <c:pt idx="178">
                  <c:v>33.8244759760587</c:v>
                </c:pt>
                <c:pt idx="179">
                  <c:v>32.856325182570103</c:v>
                </c:pt>
                <c:pt idx="180">
                  <c:v>32.955272853671502</c:v>
                </c:pt>
                <c:pt idx="181">
                  <c:v>32.324094488186603</c:v>
                </c:pt>
                <c:pt idx="182">
                  <c:v>32.542857126033098</c:v>
                </c:pt>
                <c:pt idx="183">
                  <c:v>33.164289776519702</c:v>
                </c:pt>
                <c:pt idx="184">
                  <c:v>32.616351282668198</c:v>
                </c:pt>
                <c:pt idx="185">
                  <c:v>32.502498400392703</c:v>
                </c:pt>
                <c:pt idx="186">
                  <c:v>32.879026965742803</c:v>
                </c:pt>
                <c:pt idx="187">
                  <c:v>32.824106995340003</c:v>
                </c:pt>
                <c:pt idx="188">
                  <c:v>32.431068042227899</c:v>
                </c:pt>
                <c:pt idx="189">
                  <c:v>31.4075386564542</c:v>
                </c:pt>
                <c:pt idx="190">
                  <c:v>31.731784327224702</c:v>
                </c:pt>
                <c:pt idx="191">
                  <c:v>32.316183260717303</c:v>
                </c:pt>
                <c:pt idx="192">
                  <c:v>31.5502847173132</c:v>
                </c:pt>
                <c:pt idx="193">
                  <c:v>30.255709799113301</c:v>
                </c:pt>
                <c:pt idx="194">
                  <c:v>29.503340601236399</c:v>
                </c:pt>
                <c:pt idx="195">
                  <c:v>28.872506202163201</c:v>
                </c:pt>
                <c:pt idx="196">
                  <c:v>28.273546023908299</c:v>
                </c:pt>
                <c:pt idx="197">
                  <c:v>28.024399686360798</c:v>
                </c:pt>
                <c:pt idx="198">
                  <c:v>28.993238412672898</c:v>
                </c:pt>
                <c:pt idx="199">
                  <c:v>28.578529575623101</c:v>
                </c:pt>
                <c:pt idx="200">
                  <c:v>28.705911803425799</c:v>
                </c:pt>
                <c:pt idx="201">
                  <c:v>28.9685874865004</c:v>
                </c:pt>
                <c:pt idx="202">
                  <c:v>28.552158817392101</c:v>
                </c:pt>
                <c:pt idx="203">
                  <c:v>28.135156870930899</c:v>
                </c:pt>
                <c:pt idx="204">
                  <c:v>27.258271832015598</c:v>
                </c:pt>
                <c:pt idx="205">
                  <c:v>26.513469895196302</c:v>
                </c:pt>
                <c:pt idx="206">
                  <c:v>26.678115150934101</c:v>
                </c:pt>
                <c:pt idx="207">
                  <c:v>26.915222664071699</c:v>
                </c:pt>
                <c:pt idx="208">
                  <c:v>26.157579314548698</c:v>
                </c:pt>
                <c:pt idx="209">
                  <c:v>25.833906921131</c:v>
                </c:pt>
                <c:pt idx="210">
                  <c:v>25.986169386047301</c:v>
                </c:pt>
                <c:pt idx="211">
                  <c:v>25.6890970618018</c:v>
                </c:pt>
                <c:pt idx="212">
                  <c:v>25.4815706600711</c:v>
                </c:pt>
                <c:pt idx="213">
                  <c:v>25.3704695090893</c:v>
                </c:pt>
                <c:pt idx="214">
                  <c:v>24.813931854945</c:v>
                </c:pt>
                <c:pt idx="215">
                  <c:v>25.2289846584065</c:v>
                </c:pt>
                <c:pt idx="216">
                  <c:v>24.512731933759</c:v>
                </c:pt>
                <c:pt idx="217">
                  <c:v>24.216462197807498</c:v>
                </c:pt>
                <c:pt idx="218">
                  <c:v>23.909873469504699</c:v>
                </c:pt>
                <c:pt idx="219">
                  <c:v>22.177085342788299</c:v>
                </c:pt>
                <c:pt idx="220">
                  <c:v>21.472871442550598</c:v>
                </c:pt>
                <c:pt idx="221">
                  <c:v>22.000745229052502</c:v>
                </c:pt>
                <c:pt idx="222">
                  <c:v>22.431391176511401</c:v>
                </c:pt>
                <c:pt idx="223">
                  <c:v>21.887350968659302</c:v>
                </c:pt>
                <c:pt idx="224">
                  <c:v>21.550722507067299</c:v>
                </c:pt>
                <c:pt idx="225">
                  <c:v>22.1367266171479</c:v>
                </c:pt>
                <c:pt idx="226">
                  <c:v>21.779116204441699</c:v>
                </c:pt>
                <c:pt idx="227">
                  <c:v>21.437901524027001</c:v>
                </c:pt>
                <c:pt idx="228">
                  <c:v>22.172728434906698</c:v>
                </c:pt>
                <c:pt idx="229">
                  <c:v>22.843921559620401</c:v>
                </c:pt>
                <c:pt idx="230">
                  <c:v>23.108202419283</c:v>
                </c:pt>
                <c:pt idx="231">
                  <c:v>23.9479390857338</c:v>
                </c:pt>
                <c:pt idx="232">
                  <c:v>24.433963625477801</c:v>
                </c:pt>
                <c:pt idx="233">
                  <c:v>24.5685691479264</c:v>
                </c:pt>
                <c:pt idx="234">
                  <c:v>23.373285867239598</c:v>
                </c:pt>
                <c:pt idx="235">
                  <c:v>21.933213156887099</c:v>
                </c:pt>
                <c:pt idx="236">
                  <c:v>21.120879147902301</c:v>
                </c:pt>
                <c:pt idx="237">
                  <c:v>21.049792756149301</c:v>
                </c:pt>
                <c:pt idx="238">
                  <c:v>20.841807732536299</c:v>
                </c:pt>
                <c:pt idx="239">
                  <c:v>20.519969826647799</c:v>
                </c:pt>
                <c:pt idx="240">
                  <c:v>20.515727574236699</c:v>
                </c:pt>
                <c:pt idx="241">
                  <c:v>20.0935661315999</c:v>
                </c:pt>
                <c:pt idx="242">
                  <c:v>19.670946067080799</c:v>
                </c:pt>
                <c:pt idx="243">
                  <c:v>19.678742639079498</c:v>
                </c:pt>
                <c:pt idx="244">
                  <c:v>20.091846299541402</c:v>
                </c:pt>
                <c:pt idx="245">
                  <c:v>21.636026177171001</c:v>
                </c:pt>
                <c:pt idx="246">
                  <c:v>20.9253915705814</c:v>
                </c:pt>
                <c:pt idx="247">
                  <c:v>21.134752459841302</c:v>
                </c:pt>
                <c:pt idx="248">
                  <c:v>20.1741689274102</c:v>
                </c:pt>
                <c:pt idx="249">
                  <c:v>20.156741295883698</c:v>
                </c:pt>
                <c:pt idx="250">
                  <c:v>19.715088423250101</c:v>
                </c:pt>
                <c:pt idx="251">
                  <c:v>20.292722683979001</c:v>
                </c:pt>
                <c:pt idx="252">
                  <c:v>19.3609176746609</c:v>
                </c:pt>
                <c:pt idx="253">
                  <c:v>18.992529647721199</c:v>
                </c:pt>
                <c:pt idx="254">
                  <c:v>18.775486841933201</c:v>
                </c:pt>
                <c:pt idx="255">
                  <c:v>19.113949791054299</c:v>
                </c:pt>
                <c:pt idx="256">
                  <c:v>18.986108941369402</c:v>
                </c:pt>
                <c:pt idx="257">
                  <c:v>18.985994285898801</c:v>
                </c:pt>
                <c:pt idx="258">
                  <c:v>18.522900840268701</c:v>
                </c:pt>
                <c:pt idx="259">
                  <c:v>18.520149108975001</c:v>
                </c:pt>
                <c:pt idx="260">
                  <c:v>18.569450961319902</c:v>
                </c:pt>
                <c:pt idx="261">
                  <c:v>19.1890491242773</c:v>
                </c:pt>
                <c:pt idx="262">
                  <c:v>18.881887118621702</c:v>
                </c:pt>
                <c:pt idx="263">
                  <c:v>17.993880499061198</c:v>
                </c:pt>
                <c:pt idx="264">
                  <c:v>17.1401558652008</c:v>
                </c:pt>
                <c:pt idx="265">
                  <c:v>16.990530476107701</c:v>
                </c:pt>
                <c:pt idx="266">
                  <c:v>16.9805554501682</c:v>
                </c:pt>
                <c:pt idx="267">
                  <c:v>17.8400128575569</c:v>
                </c:pt>
                <c:pt idx="268">
                  <c:v>18.978770991252901</c:v>
                </c:pt>
                <c:pt idx="269">
                  <c:v>18.942425207082401</c:v>
                </c:pt>
                <c:pt idx="270">
                  <c:v>17.345274502049602</c:v>
                </c:pt>
                <c:pt idx="271">
                  <c:v>15.9445286181024</c:v>
                </c:pt>
                <c:pt idx="272">
                  <c:v>16.028685733500399</c:v>
                </c:pt>
                <c:pt idx="273">
                  <c:v>15.762570386308701</c:v>
                </c:pt>
                <c:pt idx="274">
                  <c:v>15.1702602253468</c:v>
                </c:pt>
                <c:pt idx="275">
                  <c:v>14.7947635592318</c:v>
                </c:pt>
                <c:pt idx="276">
                  <c:v>15.1913568319315</c:v>
                </c:pt>
                <c:pt idx="277">
                  <c:v>15.984658032801701</c:v>
                </c:pt>
                <c:pt idx="278">
                  <c:v>15.837784375002199</c:v>
                </c:pt>
                <c:pt idx="279">
                  <c:v>15.594829432865501</c:v>
                </c:pt>
                <c:pt idx="280">
                  <c:v>15.850625787706001</c:v>
                </c:pt>
                <c:pt idx="281">
                  <c:v>15.446235943007499</c:v>
                </c:pt>
                <c:pt idx="282">
                  <c:v>14.6614192469595</c:v>
                </c:pt>
                <c:pt idx="283">
                  <c:v>14.598014771734499</c:v>
                </c:pt>
                <c:pt idx="284">
                  <c:v>14.6916882911898</c:v>
                </c:pt>
                <c:pt idx="285">
                  <c:v>13.4371281322186</c:v>
                </c:pt>
                <c:pt idx="286">
                  <c:v>12.6731787318142</c:v>
                </c:pt>
                <c:pt idx="287">
                  <c:v>13.297477769065001</c:v>
                </c:pt>
                <c:pt idx="288">
                  <c:v>14.3356830550716</c:v>
                </c:pt>
                <c:pt idx="289">
                  <c:v>14.225843114266</c:v>
                </c:pt>
                <c:pt idx="290">
                  <c:v>14.964224344733401</c:v>
                </c:pt>
                <c:pt idx="291">
                  <c:v>14.4604282070512</c:v>
                </c:pt>
                <c:pt idx="292">
                  <c:v>14.4373824574667</c:v>
                </c:pt>
                <c:pt idx="293">
                  <c:v>14.7983178788194</c:v>
                </c:pt>
                <c:pt idx="294">
                  <c:v>14.900475903096799</c:v>
                </c:pt>
                <c:pt idx="295">
                  <c:v>14.5440120450963</c:v>
                </c:pt>
                <c:pt idx="296">
                  <c:v>14.309770918722901</c:v>
                </c:pt>
                <c:pt idx="297">
                  <c:v>13.587900076017499</c:v>
                </c:pt>
                <c:pt idx="298">
                  <c:v>13.3229312835314</c:v>
                </c:pt>
                <c:pt idx="299">
                  <c:v>12.3787434833918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FCE-4C8D-9A6C-A8B7E0B67E75}"/>
            </c:ext>
          </c:extLst>
        </c:ser>
        <c:ser>
          <c:idx val="2"/>
          <c:order val="2"/>
          <c:tx>
            <c:strRef>
              <c:f>'Combined Data'!$D$1</c:f>
              <c:strCache>
                <c:ptCount val="1"/>
                <c:pt idx="0">
                  <c:v>Test 3</c:v>
                </c:pt>
              </c:strCache>
            </c:strRef>
          </c:tx>
          <c:spPr>
            <a:ln w="28575" cap="rnd">
              <a:solidFill>
                <a:schemeClr val="accent2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'Combined Data'!$D$2:$D$301</c:f>
              <c:numCache>
                <c:formatCode>General</c:formatCode>
                <c:ptCount val="300"/>
                <c:pt idx="0">
                  <c:v>-3.2728576057261698</c:v>
                </c:pt>
                <c:pt idx="1">
                  <c:v>-3.78261582787805</c:v>
                </c:pt>
                <c:pt idx="2">
                  <c:v>-3.5870135950865198</c:v>
                </c:pt>
                <c:pt idx="3">
                  <c:v>-3.4618098212246702</c:v>
                </c:pt>
                <c:pt idx="4">
                  <c:v>-3.4769443433398401</c:v>
                </c:pt>
                <c:pt idx="5">
                  <c:v>-2.6924716137035198</c:v>
                </c:pt>
                <c:pt idx="6">
                  <c:v>-1.92198685147667</c:v>
                </c:pt>
                <c:pt idx="7">
                  <c:v>-0.60849378063278903</c:v>
                </c:pt>
                <c:pt idx="8">
                  <c:v>2.0410794887571102</c:v>
                </c:pt>
                <c:pt idx="9">
                  <c:v>4.35597343955477</c:v>
                </c:pt>
                <c:pt idx="10">
                  <c:v>5.8846748286575101</c:v>
                </c:pt>
                <c:pt idx="11">
                  <c:v>8.5126928695803894</c:v>
                </c:pt>
                <c:pt idx="12">
                  <c:v>12.532284356804899</c:v>
                </c:pt>
                <c:pt idx="13">
                  <c:v>17.910428514807101</c:v>
                </c:pt>
                <c:pt idx="14">
                  <c:v>23.1662352857117</c:v>
                </c:pt>
                <c:pt idx="15">
                  <c:v>26.905379491923402</c:v>
                </c:pt>
                <c:pt idx="16">
                  <c:v>29.377007470989501</c:v>
                </c:pt>
                <c:pt idx="17">
                  <c:v>30.1129809365749</c:v>
                </c:pt>
                <c:pt idx="18">
                  <c:v>30.4732284251042</c:v>
                </c:pt>
                <c:pt idx="19">
                  <c:v>29.992248726065199</c:v>
                </c:pt>
                <c:pt idx="20">
                  <c:v>28.230682076235901</c:v>
                </c:pt>
                <c:pt idx="21">
                  <c:v>26.187636246158501</c:v>
                </c:pt>
                <c:pt idx="22">
                  <c:v>25.073758349576</c:v>
                </c:pt>
                <c:pt idx="23">
                  <c:v>22.2502527313322</c:v>
                </c:pt>
                <c:pt idx="24">
                  <c:v>18.909306974408398</c:v>
                </c:pt>
                <c:pt idx="25">
                  <c:v>16.886325851680599</c:v>
                </c:pt>
                <c:pt idx="26">
                  <c:v>14.877447351832901</c:v>
                </c:pt>
                <c:pt idx="27">
                  <c:v>13.630225142978199</c:v>
                </c:pt>
                <c:pt idx="28">
                  <c:v>13.345306298613</c:v>
                </c:pt>
                <c:pt idx="29">
                  <c:v>12.8327963451675</c:v>
                </c:pt>
                <c:pt idx="30">
                  <c:v>12.159883388395301</c:v>
                </c:pt>
                <c:pt idx="31">
                  <c:v>11.1496540372077</c:v>
                </c:pt>
                <c:pt idx="32">
                  <c:v>9.5270498177085194</c:v>
                </c:pt>
                <c:pt idx="33">
                  <c:v>10.0306166444496</c:v>
                </c:pt>
                <c:pt idx="34">
                  <c:v>9.8327213022467301</c:v>
                </c:pt>
                <c:pt idx="35">
                  <c:v>8.8942662756356103</c:v>
                </c:pt>
                <c:pt idx="36">
                  <c:v>7.4672642889279297</c:v>
                </c:pt>
                <c:pt idx="37">
                  <c:v>6.7064105862289196</c:v>
                </c:pt>
                <c:pt idx="38">
                  <c:v>6.2625792596545198</c:v>
                </c:pt>
                <c:pt idx="39">
                  <c:v>6.0049484172848899</c:v>
                </c:pt>
                <c:pt idx="40">
                  <c:v>5.8960257202439097</c:v>
                </c:pt>
                <c:pt idx="41">
                  <c:v>5.6610966610470701</c:v>
                </c:pt>
                <c:pt idx="42">
                  <c:v>5.79512890614276</c:v>
                </c:pt>
                <c:pt idx="43">
                  <c:v>6.1554910501426097</c:v>
                </c:pt>
                <c:pt idx="44">
                  <c:v>6.3233466590563197</c:v>
                </c:pt>
                <c:pt idx="45">
                  <c:v>6.4149563800413203</c:v>
                </c:pt>
                <c:pt idx="46">
                  <c:v>6.1492996547318501</c:v>
                </c:pt>
                <c:pt idx="47">
                  <c:v>6.03590539433866</c:v>
                </c:pt>
                <c:pt idx="48">
                  <c:v>5.6007878835275298</c:v>
                </c:pt>
                <c:pt idx="49">
                  <c:v>6.6203043278312501</c:v>
                </c:pt>
                <c:pt idx="50">
                  <c:v>6.5306437498459404</c:v>
                </c:pt>
                <c:pt idx="51">
                  <c:v>6.6018447970695702</c:v>
                </c:pt>
                <c:pt idx="52">
                  <c:v>6.4670099636798897</c:v>
                </c:pt>
                <c:pt idx="53">
                  <c:v>6.8505325127347501</c:v>
                </c:pt>
                <c:pt idx="54">
                  <c:v>7.2207550272035697</c:v>
                </c:pt>
                <c:pt idx="55">
                  <c:v>6.98938028759438</c:v>
                </c:pt>
                <c:pt idx="56">
                  <c:v>7.5886844322610099</c:v>
                </c:pt>
                <c:pt idx="57">
                  <c:v>8.0899581495907498</c:v>
                </c:pt>
                <c:pt idx="58">
                  <c:v>9.2220662659937105</c:v>
                </c:pt>
                <c:pt idx="59">
                  <c:v>10.2008800182453</c:v>
                </c:pt>
                <c:pt idx="60">
                  <c:v>11.9236931190222</c:v>
                </c:pt>
                <c:pt idx="61">
                  <c:v>13.2059999018712</c:v>
                </c:pt>
                <c:pt idx="62">
                  <c:v>14.9746751908758</c:v>
                </c:pt>
                <c:pt idx="63">
                  <c:v>16.7574531027606</c:v>
                </c:pt>
                <c:pt idx="64">
                  <c:v>18.537593938822202</c:v>
                </c:pt>
                <c:pt idx="65">
                  <c:v>20.573416474253701</c:v>
                </c:pt>
                <c:pt idx="66">
                  <c:v>22.9644416575095</c:v>
                </c:pt>
                <c:pt idx="67">
                  <c:v>25.955114951843601</c:v>
                </c:pt>
                <c:pt idx="68">
                  <c:v>26.972338286735901</c:v>
                </c:pt>
                <c:pt idx="69">
                  <c:v>28.641951249168599</c:v>
                </c:pt>
                <c:pt idx="70">
                  <c:v>28.792264571085202</c:v>
                </c:pt>
                <c:pt idx="71">
                  <c:v>28.857274222897999</c:v>
                </c:pt>
                <c:pt idx="72">
                  <c:v>30.976565940904202</c:v>
                </c:pt>
                <c:pt idx="73">
                  <c:v>31.832010406822999</c:v>
                </c:pt>
                <c:pt idx="74">
                  <c:v>32.349335890032499</c:v>
                </c:pt>
                <c:pt idx="75">
                  <c:v>32.297740928276198</c:v>
                </c:pt>
                <c:pt idx="76">
                  <c:v>33.055957555152098</c:v>
                </c:pt>
                <c:pt idx="77">
                  <c:v>33.981341858118299</c:v>
                </c:pt>
                <c:pt idx="78">
                  <c:v>34.192078613024997</c:v>
                </c:pt>
                <c:pt idx="79">
                  <c:v>34.5752571956682</c:v>
                </c:pt>
                <c:pt idx="80">
                  <c:v>34.380801517582398</c:v>
                </c:pt>
                <c:pt idx="81">
                  <c:v>33.990972917646097</c:v>
                </c:pt>
                <c:pt idx="82">
                  <c:v>34.228997674548403</c:v>
                </c:pt>
                <c:pt idx="83">
                  <c:v>35.019088522242598</c:v>
                </c:pt>
                <c:pt idx="84">
                  <c:v>33.918854626657897</c:v>
                </c:pt>
                <c:pt idx="85">
                  <c:v>32.091934358604</c:v>
                </c:pt>
                <c:pt idx="86">
                  <c:v>31.3521772624898</c:v>
                </c:pt>
                <c:pt idx="87">
                  <c:v>30.804468079579401</c:v>
                </c:pt>
                <c:pt idx="88">
                  <c:v>31.390816156071701</c:v>
                </c:pt>
                <c:pt idx="89">
                  <c:v>31.503866450053199</c:v>
                </c:pt>
                <c:pt idx="90">
                  <c:v>30.7764921447604</c:v>
                </c:pt>
                <c:pt idx="91">
                  <c:v>29.895938130786899</c:v>
                </c:pt>
                <c:pt idx="92">
                  <c:v>28.778849881028499</c:v>
                </c:pt>
                <c:pt idx="93">
                  <c:v>28.6420659046391</c:v>
                </c:pt>
                <c:pt idx="94">
                  <c:v>28.3730841706832</c:v>
                </c:pt>
                <c:pt idx="95">
                  <c:v>27.794418010718999</c:v>
                </c:pt>
                <c:pt idx="96">
                  <c:v>27.144206837119601</c:v>
                </c:pt>
                <c:pt idx="97">
                  <c:v>26.538138019689299</c:v>
                </c:pt>
                <c:pt idx="98">
                  <c:v>26.743485967479302</c:v>
                </c:pt>
                <c:pt idx="99">
                  <c:v>26.6804254586661</c:v>
                </c:pt>
                <c:pt idx="100">
                  <c:v>27.434514488601501</c:v>
                </c:pt>
                <c:pt idx="101">
                  <c:v>28.550226872713001</c:v>
                </c:pt>
                <c:pt idx="102">
                  <c:v>28.0521635085592</c:v>
                </c:pt>
                <c:pt idx="103">
                  <c:v>27.677469430738199</c:v>
                </c:pt>
                <c:pt idx="104">
                  <c:v>28.274824432405101</c:v>
                </c:pt>
                <c:pt idx="105">
                  <c:v>28.541742367890901</c:v>
                </c:pt>
                <c:pt idx="106">
                  <c:v>29.222337241191202</c:v>
                </c:pt>
                <c:pt idx="107">
                  <c:v>29.1407025461458</c:v>
                </c:pt>
                <c:pt idx="108">
                  <c:v>28.557450167358901</c:v>
                </c:pt>
                <c:pt idx="109">
                  <c:v>27.552953589699701</c:v>
                </c:pt>
                <c:pt idx="110">
                  <c:v>28.1540922218955</c:v>
                </c:pt>
                <c:pt idx="111">
                  <c:v>26.953993411444799</c:v>
                </c:pt>
                <c:pt idx="112">
                  <c:v>26.288762371200701</c:v>
                </c:pt>
                <c:pt idx="113">
                  <c:v>26.379913470303499</c:v>
                </c:pt>
                <c:pt idx="114">
                  <c:v>26.915354517862902</c:v>
                </c:pt>
                <c:pt idx="115">
                  <c:v>26.864906110812299</c:v>
                </c:pt>
                <c:pt idx="116">
                  <c:v>27.466159398478599</c:v>
                </c:pt>
                <c:pt idx="117">
                  <c:v>27.362510853083801</c:v>
                </c:pt>
                <c:pt idx="118">
                  <c:v>27.933151130108101</c:v>
                </c:pt>
                <c:pt idx="119">
                  <c:v>28.565476050298699</c:v>
                </c:pt>
                <c:pt idx="120">
                  <c:v>28.4572412860811</c:v>
                </c:pt>
                <c:pt idx="121">
                  <c:v>28.5585967220645</c:v>
                </c:pt>
                <c:pt idx="122">
                  <c:v>27.983943503570401</c:v>
                </c:pt>
                <c:pt idx="123">
                  <c:v>27.554444110817101</c:v>
                </c:pt>
                <c:pt idx="124">
                  <c:v>26.8721294054582</c:v>
                </c:pt>
                <c:pt idx="125">
                  <c:v>26.1545008151639</c:v>
                </c:pt>
                <c:pt idx="126">
                  <c:v>26.637085690790801</c:v>
                </c:pt>
                <c:pt idx="127">
                  <c:v>26.3857608993025</c:v>
                </c:pt>
                <c:pt idx="128">
                  <c:v>26.9577770419736</c:v>
                </c:pt>
                <c:pt idx="129">
                  <c:v>26.520825043633401</c:v>
                </c:pt>
                <c:pt idx="130">
                  <c:v>26.501333613636501</c:v>
                </c:pt>
                <c:pt idx="131">
                  <c:v>26.518073312339698</c:v>
                </c:pt>
                <c:pt idx="132">
                  <c:v>25.619403734016199</c:v>
                </c:pt>
                <c:pt idx="133">
                  <c:v>25.5017672212119</c:v>
                </c:pt>
                <c:pt idx="134">
                  <c:v>26.323732289724401</c:v>
                </c:pt>
                <c:pt idx="135">
                  <c:v>27.435661043307199</c:v>
                </c:pt>
                <c:pt idx="136">
                  <c:v>28.5864580014129</c:v>
                </c:pt>
                <c:pt idx="137">
                  <c:v>29.055169565100901</c:v>
                </c:pt>
                <c:pt idx="138">
                  <c:v>29.989840961183301</c:v>
                </c:pt>
                <c:pt idx="139">
                  <c:v>29.832419000091399</c:v>
                </c:pt>
                <c:pt idx="140">
                  <c:v>30.3370177260676</c:v>
                </c:pt>
                <c:pt idx="141">
                  <c:v>30.3635031397692</c:v>
                </c:pt>
                <c:pt idx="142">
                  <c:v>30.3398841128319</c:v>
                </c:pt>
                <c:pt idx="143">
                  <c:v>29.964846068599101</c:v>
                </c:pt>
                <c:pt idx="144">
                  <c:v>29.569399350605</c:v>
                </c:pt>
                <c:pt idx="145">
                  <c:v>29.8461776565597</c:v>
                </c:pt>
                <c:pt idx="146">
                  <c:v>30.421060185995</c:v>
                </c:pt>
                <c:pt idx="147">
                  <c:v>31.709214397843098</c:v>
                </c:pt>
                <c:pt idx="148">
                  <c:v>33.394305848802603</c:v>
                </c:pt>
                <c:pt idx="149">
                  <c:v>33.9878772199407</c:v>
                </c:pt>
                <c:pt idx="150">
                  <c:v>33.705251484987002</c:v>
                </c:pt>
                <c:pt idx="151">
                  <c:v>34.017687642288799</c:v>
                </c:pt>
                <c:pt idx="152">
                  <c:v>33.309346145110602</c:v>
                </c:pt>
                <c:pt idx="153">
                  <c:v>32.839602682187497</c:v>
                </c:pt>
                <c:pt idx="154">
                  <c:v>33.885719195663299</c:v>
                </c:pt>
                <c:pt idx="155">
                  <c:v>33.788720667561599</c:v>
                </c:pt>
                <c:pt idx="156">
                  <c:v>33.520541521899602</c:v>
                </c:pt>
                <c:pt idx="157">
                  <c:v>33.8403156293178</c:v>
                </c:pt>
                <c:pt idx="158">
                  <c:v>34.624329737071903</c:v>
                </c:pt>
                <c:pt idx="159">
                  <c:v>35.666891930960098</c:v>
                </c:pt>
                <c:pt idx="160">
                  <c:v>35.762399937944501</c:v>
                </c:pt>
                <c:pt idx="161">
                  <c:v>36.8635510772937</c:v>
                </c:pt>
                <c:pt idx="162">
                  <c:v>36.613831462393399</c:v>
                </c:pt>
                <c:pt idx="163">
                  <c:v>35.661503123843303</c:v>
                </c:pt>
                <c:pt idx="164">
                  <c:v>35.980589298438197</c:v>
                </c:pt>
                <c:pt idx="165">
                  <c:v>35.5695494364466</c:v>
                </c:pt>
                <c:pt idx="166">
                  <c:v>35.294605618021002</c:v>
                </c:pt>
                <c:pt idx="167">
                  <c:v>34.997533293775497</c:v>
                </c:pt>
                <c:pt idx="168">
                  <c:v>36.832250133828197</c:v>
                </c:pt>
                <c:pt idx="169">
                  <c:v>37.396011082618301</c:v>
                </c:pt>
                <c:pt idx="170">
                  <c:v>37.342925599744703</c:v>
                </c:pt>
                <c:pt idx="171">
                  <c:v>35.685466117192398</c:v>
                </c:pt>
                <c:pt idx="172">
                  <c:v>35.445606872760997</c:v>
                </c:pt>
                <c:pt idx="173">
                  <c:v>34.161924224265199</c:v>
                </c:pt>
                <c:pt idx="174">
                  <c:v>34.755724906344497</c:v>
                </c:pt>
                <c:pt idx="175">
                  <c:v>34.465646565803702</c:v>
                </c:pt>
                <c:pt idx="176">
                  <c:v>34.350303162410903</c:v>
                </c:pt>
                <c:pt idx="177">
                  <c:v>35.121705168402301</c:v>
                </c:pt>
                <c:pt idx="178">
                  <c:v>34.380457551170601</c:v>
                </c:pt>
                <c:pt idx="179">
                  <c:v>33.461035332674101</c:v>
                </c:pt>
                <c:pt idx="180">
                  <c:v>33.703302341987303</c:v>
                </c:pt>
                <c:pt idx="181">
                  <c:v>32.3217039216252</c:v>
                </c:pt>
                <c:pt idx="182">
                  <c:v>31.949990886039</c:v>
                </c:pt>
                <c:pt idx="183">
                  <c:v>32.407580869081698</c:v>
                </c:pt>
                <c:pt idx="184">
                  <c:v>33.480756073612</c:v>
                </c:pt>
                <c:pt idx="185">
                  <c:v>33.301549573111899</c:v>
                </c:pt>
                <c:pt idx="186">
                  <c:v>34.604150374251702</c:v>
                </c:pt>
                <c:pt idx="187">
                  <c:v>34.746781779640102</c:v>
                </c:pt>
                <c:pt idx="188">
                  <c:v>34.629718544188698</c:v>
                </c:pt>
                <c:pt idx="189">
                  <c:v>33.779433574445498</c:v>
                </c:pt>
                <c:pt idx="190">
                  <c:v>32.7739050975512</c:v>
                </c:pt>
                <c:pt idx="191">
                  <c:v>31.007064296075601</c:v>
                </c:pt>
                <c:pt idx="192">
                  <c:v>29.7797921391</c:v>
                </c:pt>
                <c:pt idx="193">
                  <c:v>29.203304433076699</c:v>
                </c:pt>
                <c:pt idx="194">
                  <c:v>29.2362105531301</c:v>
                </c:pt>
                <c:pt idx="195">
                  <c:v>29.029257428752199</c:v>
                </c:pt>
                <c:pt idx="196">
                  <c:v>28.285946013050399</c:v>
                </c:pt>
                <c:pt idx="197">
                  <c:v>27.558915674169299</c:v>
                </c:pt>
                <c:pt idx="198">
                  <c:v>26.8035654340576</c:v>
                </c:pt>
                <c:pt idx="199">
                  <c:v>26.213548382507199</c:v>
                </c:pt>
                <c:pt idx="200">
                  <c:v>26.2094207855666</c:v>
                </c:pt>
                <c:pt idx="201">
                  <c:v>25.818216319983598</c:v>
                </c:pt>
                <c:pt idx="202">
                  <c:v>26.538252675159899</c:v>
                </c:pt>
                <c:pt idx="203">
                  <c:v>27.6283968893344</c:v>
                </c:pt>
                <c:pt idx="204">
                  <c:v>27.838560366888299</c:v>
                </c:pt>
                <c:pt idx="205">
                  <c:v>28.148244792896399</c:v>
                </c:pt>
                <c:pt idx="206">
                  <c:v>28.2854873911681</c:v>
                </c:pt>
                <c:pt idx="207">
                  <c:v>28.4752421949606</c:v>
                </c:pt>
                <c:pt idx="208">
                  <c:v>28.834572439725299</c:v>
                </c:pt>
                <c:pt idx="209">
                  <c:v>28.969063306703301</c:v>
                </c:pt>
                <c:pt idx="210">
                  <c:v>28.3161004018101</c:v>
                </c:pt>
                <c:pt idx="211">
                  <c:v>27.5792096924601</c:v>
                </c:pt>
                <c:pt idx="212">
                  <c:v>27.526009554115898</c:v>
                </c:pt>
                <c:pt idx="213">
                  <c:v>27.600764920927201</c:v>
                </c:pt>
                <c:pt idx="214">
                  <c:v>27.9166407423461</c:v>
                </c:pt>
                <c:pt idx="215">
                  <c:v>27.341758212910801</c:v>
                </c:pt>
                <c:pt idx="216">
                  <c:v>27.180896587701799</c:v>
                </c:pt>
                <c:pt idx="217">
                  <c:v>26.126180913933201</c:v>
                </c:pt>
                <c:pt idx="218">
                  <c:v>25.409928189285701</c:v>
                </c:pt>
                <c:pt idx="219">
                  <c:v>25.607708876018101</c:v>
                </c:pt>
                <c:pt idx="220">
                  <c:v>24.870703511197501</c:v>
                </c:pt>
                <c:pt idx="221">
                  <c:v>24.6536607054095</c:v>
                </c:pt>
                <c:pt idx="222">
                  <c:v>24.387201391806101</c:v>
                </c:pt>
                <c:pt idx="223">
                  <c:v>24.288941653527999</c:v>
                </c:pt>
                <c:pt idx="224">
                  <c:v>23.978339983755301</c:v>
                </c:pt>
                <c:pt idx="225">
                  <c:v>23.733206587677799</c:v>
                </c:pt>
                <c:pt idx="226">
                  <c:v>24.756162696098599</c:v>
                </c:pt>
                <c:pt idx="227">
                  <c:v>25.286214936541299</c:v>
                </c:pt>
                <c:pt idx="228">
                  <c:v>27.549743236523799</c:v>
                </c:pt>
                <c:pt idx="229">
                  <c:v>29.3219728451161</c:v>
                </c:pt>
                <c:pt idx="230">
                  <c:v>29.0423281523972</c:v>
                </c:pt>
                <c:pt idx="231">
                  <c:v>27.7203505767311</c:v>
                </c:pt>
                <c:pt idx="232">
                  <c:v>27.097427405127199</c:v>
                </c:pt>
                <c:pt idx="233">
                  <c:v>26.098434290055401</c:v>
                </c:pt>
                <c:pt idx="234">
                  <c:v>24.727613483926799</c:v>
                </c:pt>
                <c:pt idx="235">
                  <c:v>23.910005323295898</c:v>
                </c:pt>
                <c:pt idx="236">
                  <c:v>23.546318170649499</c:v>
                </c:pt>
                <c:pt idx="237">
                  <c:v>23.198912094823999</c:v>
                </c:pt>
                <c:pt idx="238">
                  <c:v>23.4980482175398</c:v>
                </c:pt>
                <c:pt idx="239">
                  <c:v>23.049516016672001</c:v>
                </c:pt>
                <c:pt idx="240">
                  <c:v>22.645355482914599</c:v>
                </c:pt>
                <c:pt idx="241">
                  <c:v>22.894845786873798</c:v>
                </c:pt>
                <c:pt idx="242">
                  <c:v>22.829033546766901</c:v>
                </c:pt>
                <c:pt idx="243">
                  <c:v>21.6054303648495</c:v>
                </c:pt>
                <c:pt idx="244">
                  <c:v>21.140502431690301</c:v>
                </c:pt>
                <c:pt idx="245">
                  <c:v>20.1279799710913</c:v>
                </c:pt>
                <c:pt idx="246">
                  <c:v>20.7816308088079</c:v>
                </c:pt>
                <c:pt idx="247">
                  <c:v>20.807428289686001</c:v>
                </c:pt>
                <c:pt idx="248">
                  <c:v>20.627763167303598</c:v>
                </c:pt>
                <c:pt idx="249">
                  <c:v>21.128692918221599</c:v>
                </c:pt>
                <c:pt idx="250">
                  <c:v>20.598984644190701</c:v>
                </c:pt>
                <c:pt idx="251">
                  <c:v>20.227615575016198</c:v>
                </c:pt>
                <c:pt idx="252">
                  <c:v>20.207780178607599</c:v>
                </c:pt>
                <c:pt idx="253">
                  <c:v>20.095303161979</c:v>
                </c:pt>
                <c:pt idx="254">
                  <c:v>20.3619917865236</c:v>
                </c:pt>
                <c:pt idx="255">
                  <c:v>21.6588598141349</c:v>
                </c:pt>
                <c:pt idx="256">
                  <c:v>21.070103972760698</c:v>
                </c:pt>
                <c:pt idx="257">
                  <c:v>21.205053461620899</c:v>
                </c:pt>
                <c:pt idx="258">
                  <c:v>21.864437072866</c:v>
                </c:pt>
                <c:pt idx="259">
                  <c:v>21.628017492551699</c:v>
                </c:pt>
                <c:pt idx="260">
                  <c:v>21.0205728094747</c:v>
                </c:pt>
                <c:pt idx="261">
                  <c:v>20.1074566418594</c:v>
                </c:pt>
                <c:pt idx="262">
                  <c:v>20.014929677109802</c:v>
                </c:pt>
                <c:pt idx="263">
                  <c:v>20.642668378477602</c:v>
                </c:pt>
                <c:pt idx="264">
                  <c:v>20.1801482102004</c:v>
                </c:pt>
                <c:pt idx="265">
                  <c:v>19.677613282694399</c:v>
                </c:pt>
                <c:pt idx="266">
                  <c:v>19.469284292669698</c:v>
                </c:pt>
                <c:pt idx="267">
                  <c:v>19.0279753864478</c:v>
                </c:pt>
                <c:pt idx="268">
                  <c:v>18.8581706345344</c:v>
                </c:pt>
                <c:pt idx="269">
                  <c:v>18.737553079495299</c:v>
                </c:pt>
                <c:pt idx="270">
                  <c:v>18.1327454722414</c:v>
                </c:pt>
                <c:pt idx="271">
                  <c:v>17.385765081481299</c:v>
                </c:pt>
                <c:pt idx="272">
                  <c:v>16.853305076156602</c:v>
                </c:pt>
                <c:pt idx="273">
                  <c:v>17.251962147326701</c:v>
                </c:pt>
                <c:pt idx="274">
                  <c:v>17.391727165950901</c:v>
                </c:pt>
                <c:pt idx="275">
                  <c:v>17.491592080816901</c:v>
                </c:pt>
                <c:pt idx="276">
                  <c:v>17.585380255742699</c:v>
                </c:pt>
                <c:pt idx="277">
                  <c:v>18.084475519131601</c:v>
                </c:pt>
                <c:pt idx="278">
                  <c:v>17.4636161459979</c:v>
                </c:pt>
                <c:pt idx="279">
                  <c:v>17.985986469912401</c:v>
                </c:pt>
                <c:pt idx="280">
                  <c:v>17.583889734625298</c:v>
                </c:pt>
                <c:pt idx="281">
                  <c:v>17.8039135826481</c:v>
                </c:pt>
                <c:pt idx="282">
                  <c:v>18.456417865658999</c:v>
                </c:pt>
                <c:pt idx="283">
                  <c:v>18.657752871979</c:v>
                </c:pt>
                <c:pt idx="284">
                  <c:v>18.408377223490401</c:v>
                </c:pt>
                <c:pt idx="285">
                  <c:v>17.5805647259788</c:v>
                </c:pt>
                <c:pt idx="286">
                  <c:v>16.702303821416599</c:v>
                </c:pt>
                <c:pt idx="287">
                  <c:v>16.236687955434</c:v>
                </c:pt>
                <c:pt idx="288">
                  <c:v>16.397320269701801</c:v>
                </c:pt>
                <c:pt idx="289">
                  <c:v>16.289544127366501</c:v>
                </c:pt>
                <c:pt idx="290">
                  <c:v>15.801341133681699</c:v>
                </c:pt>
                <c:pt idx="291">
                  <c:v>16.3894090422326</c:v>
                </c:pt>
                <c:pt idx="292">
                  <c:v>17.119535078818899</c:v>
                </c:pt>
                <c:pt idx="293">
                  <c:v>16.686137400066301</c:v>
                </c:pt>
                <c:pt idx="294">
                  <c:v>16.227056895906198</c:v>
                </c:pt>
                <c:pt idx="295">
                  <c:v>16.738649605587099</c:v>
                </c:pt>
                <c:pt idx="296">
                  <c:v>16.891714658797401</c:v>
                </c:pt>
                <c:pt idx="297">
                  <c:v>16.693704661123899</c:v>
                </c:pt>
                <c:pt idx="298">
                  <c:v>17.256319055208301</c:v>
                </c:pt>
                <c:pt idx="299">
                  <c:v>16.9813752367827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FCE-4C8D-9A6C-A8B7E0B67E75}"/>
            </c:ext>
          </c:extLst>
        </c:ser>
        <c:ser>
          <c:idx val="3"/>
          <c:order val="3"/>
          <c:tx>
            <c:strRef>
              <c:f>'Combined Data'!$F$1</c:f>
              <c:strCache>
                <c:ptCount val="1"/>
                <c:pt idx="0">
                  <c:v>Average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'Combined Data'!$F$2:$F$301</c:f>
              <c:numCache>
                <c:formatCode>General</c:formatCode>
                <c:ptCount val="300"/>
                <c:pt idx="0">
                  <c:v>-3.8298252178850234</c:v>
                </c:pt>
                <c:pt idx="1">
                  <c:v>-4.0171340383053469</c:v>
                </c:pt>
                <c:pt idx="2">
                  <c:v>-4.8022947007650867</c:v>
                </c:pt>
                <c:pt idx="3">
                  <c:v>-5.313734536485323</c:v>
                </c:pt>
                <c:pt idx="4">
                  <c:v>-4.9744689990702433</c:v>
                </c:pt>
                <c:pt idx="5">
                  <c:v>-4.3490616256039729</c:v>
                </c:pt>
                <c:pt idx="6">
                  <c:v>-3.2652616808009469</c:v>
                </c:pt>
                <c:pt idx="7">
                  <c:v>-1.7042656674877799</c:v>
                </c:pt>
                <c:pt idx="8">
                  <c:v>0.22508015427490635</c:v>
                </c:pt>
                <c:pt idx="9">
                  <c:v>2.4318157778353426</c:v>
                </c:pt>
                <c:pt idx="10">
                  <c:v>3.9432806278624999</c:v>
                </c:pt>
                <c:pt idx="11">
                  <c:v>5.7736787785237409</c:v>
                </c:pt>
                <c:pt idx="12">
                  <c:v>8.7408859198812774</c:v>
                </c:pt>
                <c:pt idx="13">
                  <c:v>13.025751947513379</c:v>
                </c:pt>
                <c:pt idx="14">
                  <c:v>18.048884550142333</c:v>
                </c:pt>
                <c:pt idx="15">
                  <c:v>21.493211323029666</c:v>
                </c:pt>
                <c:pt idx="16">
                  <c:v>23.352502652274435</c:v>
                </c:pt>
                <c:pt idx="17">
                  <c:v>24.445283942272031</c:v>
                </c:pt>
                <c:pt idx="18">
                  <c:v>25.227807528908698</c:v>
                </c:pt>
                <c:pt idx="19">
                  <c:v>24.35023455716993</c:v>
                </c:pt>
                <c:pt idx="20">
                  <c:v>22.977693918982805</c:v>
                </c:pt>
                <c:pt idx="21">
                  <c:v>21.728178600716703</c:v>
                </c:pt>
                <c:pt idx="22">
                  <c:v>20.858058234564965</c:v>
                </c:pt>
                <c:pt idx="23">
                  <c:v>18.557496217588533</c:v>
                </c:pt>
                <c:pt idx="24">
                  <c:v>15.996704500909567</c:v>
                </c:pt>
                <c:pt idx="25">
                  <c:v>14.230704506218165</c:v>
                </c:pt>
                <c:pt idx="26">
                  <c:v>11.886879158346835</c:v>
                </c:pt>
                <c:pt idx="27">
                  <c:v>10.544263597978329</c:v>
                </c:pt>
                <c:pt idx="28">
                  <c:v>10.287358906922305</c:v>
                </c:pt>
                <c:pt idx="29">
                  <c:v>9.9469850332917531</c:v>
                </c:pt>
                <c:pt idx="30">
                  <c:v>9.1500530758535508</c:v>
                </c:pt>
                <c:pt idx="31">
                  <c:v>8.0797060395973457</c:v>
                </c:pt>
                <c:pt idx="32">
                  <c:v>7.0658841503318799</c:v>
                </c:pt>
                <c:pt idx="33">
                  <c:v>6.9496617216646257</c:v>
                </c:pt>
                <c:pt idx="34">
                  <c:v>6.5508517765338139</c:v>
                </c:pt>
                <c:pt idx="35">
                  <c:v>5.7620603575060443</c:v>
                </c:pt>
                <c:pt idx="36">
                  <c:v>5.234301226474753</c:v>
                </c:pt>
                <c:pt idx="37">
                  <c:v>4.4367195547033162</c:v>
                </c:pt>
                <c:pt idx="38">
                  <c:v>4.1951022597232601</c:v>
                </c:pt>
                <c:pt idx="39">
                  <c:v>4.035578281670916</c:v>
                </c:pt>
                <c:pt idx="40">
                  <c:v>4.1787065274318236</c:v>
                </c:pt>
                <c:pt idx="41">
                  <c:v>4.0606113927452698</c:v>
                </c:pt>
                <c:pt idx="42">
                  <c:v>4.1322710618511893</c:v>
                </c:pt>
                <c:pt idx="43">
                  <c:v>4.3941823751220497</c:v>
                </c:pt>
                <c:pt idx="44">
                  <c:v>4.1021931100717959</c:v>
                </c:pt>
                <c:pt idx="45">
                  <c:v>3.7821132547319998</c:v>
                </c:pt>
                <c:pt idx="46">
                  <c:v>3.8546137306221104</c:v>
                </c:pt>
                <c:pt idx="47">
                  <c:v>3.2988022277914957</c:v>
                </c:pt>
                <c:pt idx="48">
                  <c:v>2.4878058659634497</c:v>
                </c:pt>
                <c:pt idx="49">
                  <c:v>3.0415153518336044</c:v>
                </c:pt>
                <c:pt idx="50">
                  <c:v>3.0173230475434543</c:v>
                </c:pt>
                <c:pt idx="51">
                  <c:v>3.3181407838275621</c:v>
                </c:pt>
                <c:pt idx="52">
                  <c:v>3.9341081902169628</c:v>
                </c:pt>
                <c:pt idx="53">
                  <c:v>4.3329945723281371</c:v>
                </c:pt>
                <c:pt idx="54">
                  <c:v>4.9801482667124359</c:v>
                </c:pt>
                <c:pt idx="55">
                  <c:v>4.8507404589296739</c:v>
                </c:pt>
                <c:pt idx="56">
                  <c:v>4.7068860618551929</c:v>
                </c:pt>
                <c:pt idx="57">
                  <c:v>5.3171206947161069</c:v>
                </c:pt>
                <c:pt idx="58">
                  <c:v>5.6375062979773967</c:v>
                </c:pt>
                <c:pt idx="59">
                  <c:v>5.8437714895318775</c:v>
                </c:pt>
                <c:pt idx="60">
                  <c:v>6.8022147865122831</c:v>
                </c:pt>
                <c:pt idx="61">
                  <c:v>8.158436129388404</c:v>
                </c:pt>
                <c:pt idx="62">
                  <c:v>10.781218237155244</c:v>
                </c:pt>
                <c:pt idx="63">
                  <c:v>12.343742990076015</c:v>
                </c:pt>
                <c:pt idx="64">
                  <c:v>14.186179965147067</c:v>
                </c:pt>
                <c:pt idx="65">
                  <c:v>16.289267043312666</c:v>
                </c:pt>
                <c:pt idx="66">
                  <c:v>19.560999114502732</c:v>
                </c:pt>
                <c:pt idx="67">
                  <c:v>22.59631160537857</c:v>
                </c:pt>
                <c:pt idx="68">
                  <c:v>24.337966421819001</c:v>
                </c:pt>
                <c:pt idx="69">
                  <c:v>26.398974942285665</c:v>
                </c:pt>
                <c:pt idx="70">
                  <c:v>28.799478311108501</c:v>
                </c:pt>
                <c:pt idx="71">
                  <c:v>30.673636633037066</c:v>
                </c:pt>
                <c:pt idx="72">
                  <c:v>32.476479252271467</c:v>
                </c:pt>
                <c:pt idx="73">
                  <c:v>34.245230978256501</c:v>
                </c:pt>
                <c:pt idx="74">
                  <c:v>35.529028282222903</c:v>
                </c:pt>
                <c:pt idx="75">
                  <c:v>36.812022997895298</c:v>
                </c:pt>
                <c:pt idx="76">
                  <c:v>37.612432837940766</c:v>
                </c:pt>
                <c:pt idx="77">
                  <c:v>38.342941059429066</c:v>
                </c:pt>
                <c:pt idx="78">
                  <c:v>38.958564499406727</c:v>
                </c:pt>
                <c:pt idx="79">
                  <c:v>39.011267797378501</c:v>
                </c:pt>
                <c:pt idx="80">
                  <c:v>38.39640872720463</c:v>
                </c:pt>
                <c:pt idx="81">
                  <c:v>37.818774466475595</c:v>
                </c:pt>
                <c:pt idx="82">
                  <c:v>37.6769838678714</c:v>
                </c:pt>
                <c:pt idx="83">
                  <c:v>37.540467420913295</c:v>
                </c:pt>
                <c:pt idx="84">
                  <c:v>36.961495513027664</c:v>
                </c:pt>
                <c:pt idx="85">
                  <c:v>35.473496815977065</c:v>
                </c:pt>
                <c:pt idx="86">
                  <c:v>34.954604374669834</c:v>
                </c:pt>
                <c:pt idx="87">
                  <c:v>34.532519369013407</c:v>
                </c:pt>
                <c:pt idx="88">
                  <c:v>34.571578665987403</c:v>
                </c:pt>
                <c:pt idx="89">
                  <c:v>35.115427781388632</c:v>
                </c:pt>
                <c:pt idx="90">
                  <c:v>34.238810271904605</c:v>
                </c:pt>
                <c:pt idx="91">
                  <c:v>33.492135629066006</c:v>
                </c:pt>
                <c:pt idx="92">
                  <c:v>32.654615635046206</c:v>
                </c:pt>
                <c:pt idx="93">
                  <c:v>31.785412512659065</c:v>
                </c:pt>
                <c:pt idx="94">
                  <c:v>31.611785911726702</c:v>
                </c:pt>
                <c:pt idx="95">
                  <c:v>30.884488043414336</c:v>
                </c:pt>
                <c:pt idx="96">
                  <c:v>30.897596985549431</c:v>
                </c:pt>
                <c:pt idx="97">
                  <c:v>30.062561193392</c:v>
                </c:pt>
                <c:pt idx="98">
                  <c:v>29.516915808951865</c:v>
                </c:pt>
                <c:pt idx="99">
                  <c:v>28.66624865430677</c:v>
                </c:pt>
                <c:pt idx="100">
                  <c:v>29.362398453114405</c:v>
                </c:pt>
                <c:pt idx="101">
                  <c:v>29.923751637022566</c:v>
                </c:pt>
                <c:pt idx="102">
                  <c:v>29.376004235621966</c:v>
                </c:pt>
                <c:pt idx="103">
                  <c:v>28.785146377287333</c:v>
                </c:pt>
                <c:pt idx="104">
                  <c:v>29.210250643668701</c:v>
                </c:pt>
                <c:pt idx="105">
                  <c:v>29.277629841873402</c:v>
                </c:pt>
                <c:pt idx="106">
                  <c:v>29.782343223320201</c:v>
                </c:pt>
                <c:pt idx="107">
                  <c:v>29.483818596447502</c:v>
                </c:pt>
                <c:pt idx="108">
                  <c:v>29.074422129534099</c:v>
                </c:pt>
                <c:pt idx="109">
                  <c:v>28.5465865615224</c:v>
                </c:pt>
                <c:pt idx="110">
                  <c:v>28.677370234951997</c:v>
                </c:pt>
                <c:pt idx="111">
                  <c:v>27.729933863146268</c:v>
                </c:pt>
                <c:pt idx="112">
                  <c:v>27.360475718481201</c:v>
                </c:pt>
                <c:pt idx="113">
                  <c:v>27.578321112563231</c:v>
                </c:pt>
                <c:pt idx="114">
                  <c:v>28.044548474388904</c:v>
                </c:pt>
                <c:pt idx="115">
                  <c:v>28.130310766374834</c:v>
                </c:pt>
                <c:pt idx="116">
                  <c:v>28.236711043063334</c:v>
                </c:pt>
                <c:pt idx="117">
                  <c:v>27.766547176748134</c:v>
                </c:pt>
                <c:pt idx="118">
                  <c:v>27.614934426165103</c:v>
                </c:pt>
                <c:pt idx="119">
                  <c:v>27.634808041063803</c:v>
                </c:pt>
                <c:pt idx="120">
                  <c:v>27.940059122209902</c:v>
                </c:pt>
                <c:pt idx="121">
                  <c:v>28.055555399563531</c:v>
                </c:pt>
                <c:pt idx="122">
                  <c:v>27.571059599427201</c:v>
                </c:pt>
                <c:pt idx="123">
                  <c:v>27.726608854499734</c:v>
                </c:pt>
                <c:pt idx="124">
                  <c:v>28.079594829892965</c:v>
                </c:pt>
                <c:pt idx="125">
                  <c:v>28.781133435817367</c:v>
                </c:pt>
                <c:pt idx="126">
                  <c:v>28.312268998168634</c:v>
                </c:pt>
                <c:pt idx="127">
                  <c:v>27.911509910038102</c:v>
                </c:pt>
                <c:pt idx="128">
                  <c:v>27.784433430156966</c:v>
                </c:pt>
                <c:pt idx="129">
                  <c:v>27.641993117219499</c:v>
                </c:pt>
                <c:pt idx="130">
                  <c:v>27.740787914360169</c:v>
                </c:pt>
                <c:pt idx="131">
                  <c:v>28.369138111571065</c:v>
                </c:pt>
                <c:pt idx="132">
                  <c:v>28.750023584802864</c:v>
                </c:pt>
                <c:pt idx="133">
                  <c:v>28.994545485037332</c:v>
                </c:pt>
                <c:pt idx="134">
                  <c:v>29.256647890759137</c:v>
                </c:pt>
                <c:pt idx="135">
                  <c:v>29.555592921023997</c:v>
                </c:pt>
                <c:pt idx="136">
                  <c:v>30.11855128152003</c:v>
                </c:pt>
                <c:pt idx="137">
                  <c:v>29.98230236399333</c:v>
                </c:pt>
                <c:pt idx="138">
                  <c:v>30.5740392476024</c:v>
                </c:pt>
                <c:pt idx="139">
                  <c:v>31.071185367991632</c:v>
                </c:pt>
                <c:pt idx="140">
                  <c:v>31.806853085655533</c:v>
                </c:pt>
                <c:pt idx="141">
                  <c:v>32.300865289849234</c:v>
                </c:pt>
                <c:pt idx="142">
                  <c:v>32.360753663976666</c:v>
                </c:pt>
                <c:pt idx="143">
                  <c:v>32.597937614094704</c:v>
                </c:pt>
                <c:pt idx="144">
                  <c:v>32.865887448815535</c:v>
                </c:pt>
                <c:pt idx="145">
                  <c:v>33.420819926371799</c:v>
                </c:pt>
                <c:pt idx="146">
                  <c:v>33.949305208716673</c:v>
                </c:pt>
                <c:pt idx="147">
                  <c:v>34.097669387633601</c:v>
                </c:pt>
                <c:pt idx="148">
                  <c:v>34.398754653349037</c:v>
                </c:pt>
                <c:pt idx="149">
                  <c:v>34.462159128573937</c:v>
                </c:pt>
                <c:pt idx="150">
                  <c:v>34.070381385638036</c:v>
                </c:pt>
                <c:pt idx="151">
                  <c:v>34.593936482748433</c:v>
                </c:pt>
                <c:pt idx="152">
                  <c:v>34.365963188766131</c:v>
                </c:pt>
                <c:pt idx="153">
                  <c:v>33.972618487732497</c:v>
                </c:pt>
                <c:pt idx="154">
                  <c:v>34.510620174134601</c:v>
                </c:pt>
                <c:pt idx="155">
                  <c:v>34.799131556577635</c:v>
                </c:pt>
                <c:pt idx="156">
                  <c:v>34.596382466120602</c:v>
                </c:pt>
                <c:pt idx="157">
                  <c:v>34.759231452819435</c:v>
                </c:pt>
                <c:pt idx="158">
                  <c:v>35.316151291865573</c:v>
                </c:pt>
                <c:pt idx="159">
                  <c:v>35.865886054756004</c:v>
                </c:pt>
                <c:pt idx="160">
                  <c:v>35.673150208728735</c:v>
                </c:pt>
                <c:pt idx="161">
                  <c:v>35.696348832273934</c:v>
                </c:pt>
                <c:pt idx="162">
                  <c:v>35.271282784382699</c:v>
                </c:pt>
                <c:pt idx="163">
                  <c:v>35.150588792363202</c:v>
                </c:pt>
                <c:pt idx="164">
                  <c:v>34.743141468449529</c:v>
                </c:pt>
                <c:pt idx="165">
                  <c:v>34.591490499376299</c:v>
                </c:pt>
                <c:pt idx="166">
                  <c:v>33.9183864501531</c:v>
                </c:pt>
                <c:pt idx="167">
                  <c:v>33.939215527306565</c:v>
                </c:pt>
                <c:pt idx="168">
                  <c:v>34.112765691258566</c:v>
                </c:pt>
                <c:pt idx="169">
                  <c:v>34.611325895784837</c:v>
                </c:pt>
                <c:pt idx="170">
                  <c:v>34.751167351389434</c:v>
                </c:pt>
                <c:pt idx="171">
                  <c:v>34.732249198745471</c:v>
                </c:pt>
                <c:pt idx="172">
                  <c:v>34.403379090662007</c:v>
                </c:pt>
                <c:pt idx="173">
                  <c:v>33.550724574527031</c:v>
                </c:pt>
                <c:pt idx="174">
                  <c:v>33.594293653343399</c:v>
                </c:pt>
                <c:pt idx="175">
                  <c:v>32.928833302158161</c:v>
                </c:pt>
                <c:pt idx="176">
                  <c:v>33.207140347720504</c:v>
                </c:pt>
                <c:pt idx="177">
                  <c:v>33.065005782704567</c:v>
                </c:pt>
                <c:pt idx="178">
                  <c:v>32.479995353368899</c:v>
                </c:pt>
                <c:pt idx="179">
                  <c:v>32.222288074018969</c:v>
                </c:pt>
                <c:pt idx="180">
                  <c:v>32.117798721839932</c:v>
                </c:pt>
                <c:pt idx="181">
                  <c:v>31.428260721835134</c:v>
                </c:pt>
                <c:pt idx="182">
                  <c:v>31.275424979566036</c:v>
                </c:pt>
                <c:pt idx="183">
                  <c:v>31.683254488381667</c:v>
                </c:pt>
                <c:pt idx="184">
                  <c:v>31.549107587815399</c:v>
                </c:pt>
                <c:pt idx="185">
                  <c:v>31.817286733477363</c:v>
                </c:pt>
                <c:pt idx="186">
                  <c:v>32.202834862512304</c:v>
                </c:pt>
                <c:pt idx="187">
                  <c:v>32.339351309470338</c:v>
                </c:pt>
                <c:pt idx="188">
                  <c:v>31.680540975578168</c:v>
                </c:pt>
                <c:pt idx="189">
                  <c:v>30.952975577834497</c:v>
                </c:pt>
                <c:pt idx="190">
                  <c:v>30.679675154487068</c:v>
                </c:pt>
                <c:pt idx="191">
                  <c:v>30.033935544239799</c:v>
                </c:pt>
                <c:pt idx="192">
                  <c:v>29.590295310116332</c:v>
                </c:pt>
                <c:pt idx="193">
                  <c:v>29.1343869406419</c:v>
                </c:pt>
                <c:pt idx="194">
                  <c:v>28.832804834553997</c:v>
                </c:pt>
                <c:pt idx="195">
                  <c:v>28.555758999167967</c:v>
                </c:pt>
                <c:pt idx="196">
                  <c:v>28.280700525271829</c:v>
                </c:pt>
                <c:pt idx="197">
                  <c:v>27.870501470064397</c:v>
                </c:pt>
                <c:pt idx="198">
                  <c:v>27.699359070994401</c:v>
                </c:pt>
                <c:pt idx="199">
                  <c:v>27.219220178739665</c:v>
                </c:pt>
                <c:pt idx="200">
                  <c:v>27.020980870125033</c:v>
                </c:pt>
                <c:pt idx="201">
                  <c:v>27.063441612725899</c:v>
                </c:pt>
                <c:pt idx="202">
                  <c:v>27.456709876779232</c:v>
                </c:pt>
                <c:pt idx="203">
                  <c:v>27.842066913363198</c:v>
                </c:pt>
                <c:pt idx="204">
                  <c:v>27.678797523272298</c:v>
                </c:pt>
                <c:pt idx="205">
                  <c:v>27.661637421177034</c:v>
                </c:pt>
                <c:pt idx="206">
                  <c:v>27.645700310767904</c:v>
                </c:pt>
                <c:pt idx="207">
                  <c:v>27.870998310436899</c:v>
                </c:pt>
                <c:pt idx="208">
                  <c:v>27.715181525933001</c:v>
                </c:pt>
                <c:pt idx="209">
                  <c:v>27.462519087288069</c:v>
                </c:pt>
                <c:pt idx="210">
                  <c:v>26.875521296462534</c:v>
                </c:pt>
                <c:pt idx="211">
                  <c:v>26.545695726124364</c:v>
                </c:pt>
                <c:pt idx="212">
                  <c:v>26.201652877435603</c:v>
                </c:pt>
                <c:pt idx="213">
                  <c:v>25.631738751724935</c:v>
                </c:pt>
                <c:pt idx="214">
                  <c:v>25.407281558840101</c:v>
                </c:pt>
                <c:pt idx="215">
                  <c:v>25.4948019013748</c:v>
                </c:pt>
                <c:pt idx="216">
                  <c:v>25.094272124185434</c:v>
                </c:pt>
                <c:pt idx="217">
                  <c:v>24.686136867448297</c:v>
                </c:pt>
                <c:pt idx="218">
                  <c:v>24.264434046693765</c:v>
                </c:pt>
                <c:pt idx="219">
                  <c:v>23.669563246889169</c:v>
                </c:pt>
                <c:pt idx="220">
                  <c:v>23.042359604383964</c:v>
                </c:pt>
                <c:pt idx="221">
                  <c:v>23.332896566807033</c:v>
                </c:pt>
                <c:pt idx="222">
                  <c:v>23.274040091914699</c:v>
                </c:pt>
                <c:pt idx="223">
                  <c:v>23.167639815226234</c:v>
                </c:pt>
                <c:pt idx="224">
                  <c:v>22.983464911001466</c:v>
                </c:pt>
                <c:pt idx="225">
                  <c:v>22.817864193008969</c:v>
                </c:pt>
                <c:pt idx="226">
                  <c:v>22.969706254533133</c:v>
                </c:pt>
                <c:pt idx="227">
                  <c:v>22.940889512930031</c:v>
                </c:pt>
                <c:pt idx="228">
                  <c:v>23.640975816227197</c:v>
                </c:pt>
                <c:pt idx="229">
                  <c:v>24.328067832859869</c:v>
                </c:pt>
                <c:pt idx="230">
                  <c:v>24.346603800601937</c:v>
                </c:pt>
                <c:pt idx="231">
                  <c:v>24.163881199004333</c:v>
                </c:pt>
                <c:pt idx="232">
                  <c:v>24.281594148789036</c:v>
                </c:pt>
                <c:pt idx="233">
                  <c:v>23.864171798935768</c:v>
                </c:pt>
                <c:pt idx="234">
                  <c:v>23.102515507942766</c:v>
                </c:pt>
                <c:pt idx="235">
                  <c:v>22.305048491641902</c:v>
                </c:pt>
                <c:pt idx="236">
                  <c:v>21.798691715116899</c:v>
                </c:pt>
                <c:pt idx="237">
                  <c:v>21.679220714783536</c:v>
                </c:pt>
                <c:pt idx="238">
                  <c:v>21.727108482991401</c:v>
                </c:pt>
                <c:pt idx="239">
                  <c:v>21.815660724761202</c:v>
                </c:pt>
                <c:pt idx="240">
                  <c:v>21.626937820203832</c:v>
                </c:pt>
                <c:pt idx="241">
                  <c:v>21.425411721432898</c:v>
                </c:pt>
                <c:pt idx="242">
                  <c:v>21.089394755683966</c:v>
                </c:pt>
                <c:pt idx="243">
                  <c:v>20.124377878390899</c:v>
                </c:pt>
                <c:pt idx="244">
                  <c:v>19.560540492620468</c:v>
                </c:pt>
                <c:pt idx="245">
                  <c:v>19.292132036017332</c:v>
                </c:pt>
                <c:pt idx="246">
                  <c:v>19.2707679000012</c:v>
                </c:pt>
                <c:pt idx="247">
                  <c:v>19.537991583408466</c:v>
                </c:pt>
                <c:pt idx="248">
                  <c:v>19.674202282444966</c:v>
                </c:pt>
                <c:pt idx="249">
                  <c:v>19.705617881381034</c:v>
                </c:pt>
                <c:pt idx="250">
                  <c:v>19.073866238543236</c:v>
                </c:pt>
                <c:pt idx="251">
                  <c:v>19.323547634953332</c:v>
                </c:pt>
                <c:pt idx="252">
                  <c:v>18.7685005019265</c:v>
                </c:pt>
                <c:pt idx="253">
                  <c:v>18.816082522212866</c:v>
                </c:pt>
                <c:pt idx="254">
                  <c:v>19.099357971499831</c:v>
                </c:pt>
                <c:pt idx="255">
                  <c:v>19.494651815533199</c:v>
                </c:pt>
                <c:pt idx="256">
                  <c:v>19.349154023380567</c:v>
                </c:pt>
                <c:pt idx="257">
                  <c:v>19.146939991786166</c:v>
                </c:pt>
                <c:pt idx="258">
                  <c:v>19.255480503925298</c:v>
                </c:pt>
                <c:pt idx="259">
                  <c:v>19.290488640939135</c:v>
                </c:pt>
                <c:pt idx="260">
                  <c:v>19.235492233556034</c:v>
                </c:pt>
                <c:pt idx="261">
                  <c:v>19.228842216262965</c:v>
                </c:pt>
                <c:pt idx="262">
                  <c:v>19.303597583074268</c:v>
                </c:pt>
                <c:pt idx="263">
                  <c:v>19.011302570102497</c:v>
                </c:pt>
                <c:pt idx="264">
                  <c:v>18.578822135114432</c:v>
                </c:pt>
                <c:pt idx="265">
                  <c:v>18.140494271127334</c:v>
                </c:pt>
                <c:pt idx="266">
                  <c:v>17.523418528522466</c:v>
                </c:pt>
                <c:pt idx="267">
                  <c:v>17.355639356589133</c:v>
                </c:pt>
                <c:pt idx="268">
                  <c:v>17.714510979471569</c:v>
                </c:pt>
                <c:pt idx="269">
                  <c:v>17.885347630620068</c:v>
                </c:pt>
                <c:pt idx="270">
                  <c:v>17.265099753329434</c:v>
                </c:pt>
                <c:pt idx="271">
                  <c:v>16.9073364666625</c:v>
                </c:pt>
                <c:pt idx="272">
                  <c:v>16.668814869387802</c:v>
                </c:pt>
                <c:pt idx="273">
                  <c:v>16.862506177669832</c:v>
                </c:pt>
                <c:pt idx="274">
                  <c:v>16.575829282756001</c:v>
                </c:pt>
                <c:pt idx="275">
                  <c:v>16.292744925919965</c:v>
                </c:pt>
                <c:pt idx="276">
                  <c:v>16.425324868388401</c:v>
                </c:pt>
                <c:pt idx="277">
                  <c:v>16.565089887012601</c:v>
                </c:pt>
                <c:pt idx="278">
                  <c:v>16.723085125457331</c:v>
                </c:pt>
                <c:pt idx="279">
                  <c:v>16.891017171351436</c:v>
                </c:pt>
                <c:pt idx="280">
                  <c:v>16.921209778601398</c:v>
                </c:pt>
                <c:pt idx="281">
                  <c:v>16.788897365564235</c:v>
                </c:pt>
                <c:pt idx="282">
                  <c:v>16.387259252159399</c:v>
                </c:pt>
                <c:pt idx="283">
                  <c:v>16.5249222538231</c:v>
                </c:pt>
                <c:pt idx="284">
                  <c:v>16.55259244072057</c:v>
                </c:pt>
                <c:pt idx="285">
                  <c:v>15.681937015706167</c:v>
                </c:pt>
                <c:pt idx="286">
                  <c:v>14.942676759964399</c:v>
                </c:pt>
                <c:pt idx="287">
                  <c:v>14.765878024346266</c:v>
                </c:pt>
                <c:pt idx="288">
                  <c:v>14.937287952847633</c:v>
                </c:pt>
                <c:pt idx="289">
                  <c:v>14.557663689792101</c:v>
                </c:pt>
                <c:pt idx="290">
                  <c:v>14.529993502894667</c:v>
                </c:pt>
                <c:pt idx="291">
                  <c:v>14.656840671834734</c:v>
                </c:pt>
                <c:pt idx="292">
                  <c:v>14.816670397808531</c:v>
                </c:pt>
                <c:pt idx="293">
                  <c:v>14.808797388829433</c:v>
                </c:pt>
                <c:pt idx="294">
                  <c:v>14.771190394482666</c:v>
                </c:pt>
                <c:pt idx="295">
                  <c:v>14.600391961824334</c:v>
                </c:pt>
                <c:pt idx="296">
                  <c:v>14.355335002727202</c:v>
                </c:pt>
                <c:pt idx="297">
                  <c:v>14.164013240836931</c:v>
                </c:pt>
                <c:pt idx="298">
                  <c:v>14.029522373858933</c:v>
                </c:pt>
                <c:pt idx="299">
                  <c:v>13.651694379842334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FCE-4C8D-9A6C-A8B7E0B67E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85588184"/>
        <c:axId val="485587528"/>
      </c:lineChart>
      <c:catAx>
        <c:axId val="4855881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(sec)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5587528"/>
        <c:crosses val="autoZero"/>
        <c:auto val="1"/>
        <c:lblAlgn val="ctr"/>
        <c:lblOffset val="100"/>
        <c:noMultiLvlLbl val="0"/>
      </c:catAx>
      <c:valAx>
        <c:axId val="485587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Heat Release Rate (kW/m2)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5588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Sample B - Pre vs Post Air Dist. Tube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Pre Air Dist. Tube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'[1]Combined Data'!$F$2:$F$301</c:f>
              <c:numCache>
                <c:formatCode>General</c:formatCode>
                <c:ptCount val="300"/>
                <c:pt idx="0">
                  <c:v>-3.8298252178850234</c:v>
                </c:pt>
                <c:pt idx="1">
                  <c:v>-4.0171340383053469</c:v>
                </c:pt>
                <c:pt idx="2">
                  <c:v>-4.8022947007650867</c:v>
                </c:pt>
                <c:pt idx="3">
                  <c:v>-5.313734536485323</c:v>
                </c:pt>
                <c:pt idx="4">
                  <c:v>-4.9744689990702433</c:v>
                </c:pt>
                <c:pt idx="5">
                  <c:v>-4.3490616256039729</c:v>
                </c:pt>
                <c:pt idx="6">
                  <c:v>-3.2652616808009469</c:v>
                </c:pt>
                <c:pt idx="7">
                  <c:v>-1.7042656674877799</c:v>
                </c:pt>
                <c:pt idx="8">
                  <c:v>0.22508015427490635</c:v>
                </c:pt>
                <c:pt idx="9">
                  <c:v>2.4318157778353426</c:v>
                </c:pt>
                <c:pt idx="10">
                  <c:v>3.9432806278624999</c:v>
                </c:pt>
                <c:pt idx="11">
                  <c:v>5.7736787785237409</c:v>
                </c:pt>
                <c:pt idx="12">
                  <c:v>8.7408859198812774</c:v>
                </c:pt>
                <c:pt idx="13">
                  <c:v>13.025751947513379</c:v>
                </c:pt>
                <c:pt idx="14">
                  <c:v>18.048884550142333</c:v>
                </c:pt>
                <c:pt idx="15">
                  <c:v>21.493211323029666</c:v>
                </c:pt>
                <c:pt idx="16">
                  <c:v>23.352502652274435</c:v>
                </c:pt>
                <c:pt idx="17">
                  <c:v>24.445283942272031</c:v>
                </c:pt>
                <c:pt idx="18">
                  <c:v>25.227807528908698</c:v>
                </c:pt>
                <c:pt idx="19">
                  <c:v>24.35023455716993</c:v>
                </c:pt>
                <c:pt idx="20">
                  <c:v>22.977693918982805</c:v>
                </c:pt>
                <c:pt idx="21">
                  <c:v>21.728178600716703</c:v>
                </c:pt>
                <c:pt idx="22">
                  <c:v>20.858058234564965</c:v>
                </c:pt>
                <c:pt idx="23">
                  <c:v>18.557496217588533</c:v>
                </c:pt>
                <c:pt idx="24">
                  <c:v>15.996704500909567</c:v>
                </c:pt>
                <c:pt idx="25">
                  <c:v>14.230704506218165</c:v>
                </c:pt>
                <c:pt idx="26">
                  <c:v>11.886879158346835</c:v>
                </c:pt>
                <c:pt idx="27">
                  <c:v>10.544263597978329</c:v>
                </c:pt>
                <c:pt idx="28">
                  <c:v>10.287358906922305</c:v>
                </c:pt>
                <c:pt idx="29">
                  <c:v>9.9469850332917531</c:v>
                </c:pt>
                <c:pt idx="30">
                  <c:v>9.1500530758535508</c:v>
                </c:pt>
                <c:pt idx="31">
                  <c:v>8.0797060395973457</c:v>
                </c:pt>
                <c:pt idx="32">
                  <c:v>7.0658841503318799</c:v>
                </c:pt>
                <c:pt idx="33">
                  <c:v>6.9496617216646257</c:v>
                </c:pt>
                <c:pt idx="34">
                  <c:v>6.5508517765338139</c:v>
                </c:pt>
                <c:pt idx="35">
                  <c:v>5.7620603575060443</c:v>
                </c:pt>
                <c:pt idx="36">
                  <c:v>5.234301226474753</c:v>
                </c:pt>
                <c:pt idx="37">
                  <c:v>4.4367195547033162</c:v>
                </c:pt>
                <c:pt idx="38">
                  <c:v>4.1951022597232601</c:v>
                </c:pt>
                <c:pt idx="39">
                  <c:v>4.035578281670916</c:v>
                </c:pt>
                <c:pt idx="40">
                  <c:v>4.1787065274318236</c:v>
                </c:pt>
                <c:pt idx="41">
                  <c:v>4.0606113927452698</c:v>
                </c:pt>
                <c:pt idx="42">
                  <c:v>4.1322710618511893</c:v>
                </c:pt>
                <c:pt idx="43">
                  <c:v>4.3941823751220497</c:v>
                </c:pt>
                <c:pt idx="44">
                  <c:v>4.1021931100717959</c:v>
                </c:pt>
                <c:pt idx="45">
                  <c:v>3.7821132547319998</c:v>
                </c:pt>
                <c:pt idx="46">
                  <c:v>3.8546137306221104</c:v>
                </c:pt>
                <c:pt idx="47">
                  <c:v>3.2988022277914957</c:v>
                </c:pt>
                <c:pt idx="48">
                  <c:v>2.4878058659634497</c:v>
                </c:pt>
                <c:pt idx="49">
                  <c:v>3.0415153518336044</c:v>
                </c:pt>
                <c:pt idx="50">
                  <c:v>3.0173230475434543</c:v>
                </c:pt>
                <c:pt idx="51">
                  <c:v>3.3181407838275621</c:v>
                </c:pt>
                <c:pt idx="52">
                  <c:v>3.9341081902169628</c:v>
                </c:pt>
                <c:pt idx="53">
                  <c:v>4.3329945723281371</c:v>
                </c:pt>
                <c:pt idx="54">
                  <c:v>4.9801482667124359</c:v>
                </c:pt>
                <c:pt idx="55">
                  <c:v>4.8507404589296739</c:v>
                </c:pt>
                <c:pt idx="56">
                  <c:v>4.7068860618551929</c:v>
                </c:pt>
                <c:pt idx="57">
                  <c:v>5.3171206947161069</c:v>
                </c:pt>
                <c:pt idx="58">
                  <c:v>5.6375062979773967</c:v>
                </c:pt>
                <c:pt idx="59">
                  <c:v>5.8437714895318775</c:v>
                </c:pt>
                <c:pt idx="60">
                  <c:v>6.8022147865122831</c:v>
                </c:pt>
                <c:pt idx="61">
                  <c:v>8.158436129388404</c:v>
                </c:pt>
                <c:pt idx="62">
                  <c:v>10.781218237155244</c:v>
                </c:pt>
                <c:pt idx="63">
                  <c:v>12.343742990076015</c:v>
                </c:pt>
                <c:pt idx="64">
                  <c:v>14.186179965147067</c:v>
                </c:pt>
                <c:pt idx="65">
                  <c:v>16.289267043312666</c:v>
                </c:pt>
                <c:pt idx="66">
                  <c:v>19.560999114502732</c:v>
                </c:pt>
                <c:pt idx="67">
                  <c:v>22.59631160537857</c:v>
                </c:pt>
                <c:pt idx="68">
                  <c:v>24.337966421819001</c:v>
                </c:pt>
                <c:pt idx="69">
                  <c:v>26.398974942285665</c:v>
                </c:pt>
                <c:pt idx="70">
                  <c:v>28.799478311108501</c:v>
                </c:pt>
                <c:pt idx="71">
                  <c:v>30.673636633037066</c:v>
                </c:pt>
                <c:pt idx="72">
                  <c:v>32.476479252271467</c:v>
                </c:pt>
                <c:pt idx="73">
                  <c:v>34.245230978256501</c:v>
                </c:pt>
                <c:pt idx="74">
                  <c:v>35.529028282222903</c:v>
                </c:pt>
                <c:pt idx="75">
                  <c:v>36.812022997895298</c:v>
                </c:pt>
                <c:pt idx="76">
                  <c:v>37.612432837940766</c:v>
                </c:pt>
                <c:pt idx="77">
                  <c:v>38.342941059429066</c:v>
                </c:pt>
                <c:pt idx="78">
                  <c:v>38.958564499406727</c:v>
                </c:pt>
                <c:pt idx="79">
                  <c:v>39.011267797378501</c:v>
                </c:pt>
                <c:pt idx="80">
                  <c:v>38.39640872720463</c:v>
                </c:pt>
                <c:pt idx="81">
                  <c:v>37.818774466475595</c:v>
                </c:pt>
                <c:pt idx="82">
                  <c:v>37.6769838678714</c:v>
                </c:pt>
                <c:pt idx="83">
                  <c:v>37.540467420913295</c:v>
                </c:pt>
                <c:pt idx="84">
                  <c:v>36.961495513027664</c:v>
                </c:pt>
                <c:pt idx="85">
                  <c:v>35.473496815977065</c:v>
                </c:pt>
                <c:pt idx="86">
                  <c:v>34.954604374669834</c:v>
                </c:pt>
                <c:pt idx="87">
                  <c:v>34.532519369013407</c:v>
                </c:pt>
                <c:pt idx="88">
                  <c:v>34.571578665987403</c:v>
                </c:pt>
                <c:pt idx="89">
                  <c:v>35.115427781388632</c:v>
                </c:pt>
                <c:pt idx="90">
                  <c:v>34.238810271904605</c:v>
                </c:pt>
                <c:pt idx="91">
                  <c:v>33.492135629066006</c:v>
                </c:pt>
                <c:pt idx="92">
                  <c:v>32.654615635046206</c:v>
                </c:pt>
                <c:pt idx="93">
                  <c:v>31.785412512659065</c:v>
                </c:pt>
                <c:pt idx="94">
                  <c:v>31.611785911726702</c:v>
                </c:pt>
                <c:pt idx="95">
                  <c:v>30.884488043414336</c:v>
                </c:pt>
                <c:pt idx="96">
                  <c:v>30.897596985549431</c:v>
                </c:pt>
                <c:pt idx="97">
                  <c:v>30.062561193392</c:v>
                </c:pt>
                <c:pt idx="98">
                  <c:v>29.516915808951865</c:v>
                </c:pt>
                <c:pt idx="99">
                  <c:v>28.66624865430677</c:v>
                </c:pt>
                <c:pt idx="100">
                  <c:v>29.362398453114405</c:v>
                </c:pt>
                <c:pt idx="101">
                  <c:v>29.923751637022566</c:v>
                </c:pt>
                <c:pt idx="102">
                  <c:v>29.376004235621966</c:v>
                </c:pt>
                <c:pt idx="103">
                  <c:v>28.785146377287333</c:v>
                </c:pt>
                <c:pt idx="104">
                  <c:v>29.210250643668701</c:v>
                </c:pt>
                <c:pt idx="105">
                  <c:v>29.277629841873402</c:v>
                </c:pt>
                <c:pt idx="106">
                  <c:v>29.782343223320201</c:v>
                </c:pt>
                <c:pt idx="107">
                  <c:v>29.483818596447502</c:v>
                </c:pt>
                <c:pt idx="108">
                  <c:v>29.074422129534099</c:v>
                </c:pt>
                <c:pt idx="109">
                  <c:v>28.5465865615224</c:v>
                </c:pt>
                <c:pt idx="110">
                  <c:v>28.677370234951997</c:v>
                </c:pt>
                <c:pt idx="111">
                  <c:v>27.729933863146268</c:v>
                </c:pt>
                <c:pt idx="112">
                  <c:v>27.360475718481201</c:v>
                </c:pt>
                <c:pt idx="113">
                  <c:v>27.578321112563231</c:v>
                </c:pt>
                <c:pt idx="114">
                  <c:v>28.044548474388904</c:v>
                </c:pt>
                <c:pt idx="115">
                  <c:v>28.130310766374834</c:v>
                </c:pt>
                <c:pt idx="116">
                  <c:v>28.236711043063334</c:v>
                </c:pt>
                <c:pt idx="117">
                  <c:v>27.766547176748134</c:v>
                </c:pt>
                <c:pt idx="118">
                  <c:v>27.614934426165103</c:v>
                </c:pt>
                <c:pt idx="119">
                  <c:v>27.634808041063803</c:v>
                </c:pt>
                <c:pt idx="120">
                  <c:v>27.940059122209902</c:v>
                </c:pt>
                <c:pt idx="121">
                  <c:v>28.055555399563531</c:v>
                </c:pt>
                <c:pt idx="122">
                  <c:v>27.571059599427201</c:v>
                </c:pt>
                <c:pt idx="123">
                  <c:v>27.726608854499734</c:v>
                </c:pt>
                <c:pt idx="124">
                  <c:v>28.079594829892965</c:v>
                </c:pt>
                <c:pt idx="125">
                  <c:v>28.781133435817367</c:v>
                </c:pt>
                <c:pt idx="126">
                  <c:v>28.312268998168634</c:v>
                </c:pt>
                <c:pt idx="127">
                  <c:v>27.911509910038102</c:v>
                </c:pt>
                <c:pt idx="128">
                  <c:v>27.784433430156966</c:v>
                </c:pt>
                <c:pt idx="129">
                  <c:v>27.641993117219499</c:v>
                </c:pt>
                <c:pt idx="130">
                  <c:v>27.740787914360169</c:v>
                </c:pt>
                <c:pt idx="131">
                  <c:v>28.369138111571065</c:v>
                </c:pt>
                <c:pt idx="132">
                  <c:v>28.750023584802864</c:v>
                </c:pt>
                <c:pt idx="133">
                  <c:v>28.994545485037332</c:v>
                </c:pt>
                <c:pt idx="134">
                  <c:v>29.256647890759137</c:v>
                </c:pt>
                <c:pt idx="135">
                  <c:v>29.555592921023997</c:v>
                </c:pt>
                <c:pt idx="136">
                  <c:v>30.11855128152003</c:v>
                </c:pt>
                <c:pt idx="137">
                  <c:v>29.98230236399333</c:v>
                </c:pt>
                <c:pt idx="138">
                  <c:v>30.5740392476024</c:v>
                </c:pt>
                <c:pt idx="139">
                  <c:v>31.071185367991632</c:v>
                </c:pt>
                <c:pt idx="140">
                  <c:v>31.806853085655533</c:v>
                </c:pt>
                <c:pt idx="141">
                  <c:v>32.300865289849234</c:v>
                </c:pt>
                <c:pt idx="142">
                  <c:v>32.360753663976666</c:v>
                </c:pt>
                <c:pt idx="143">
                  <c:v>32.597937614094704</c:v>
                </c:pt>
                <c:pt idx="144">
                  <c:v>32.865887448815535</c:v>
                </c:pt>
                <c:pt idx="145">
                  <c:v>33.420819926371799</c:v>
                </c:pt>
                <c:pt idx="146">
                  <c:v>33.949305208716673</c:v>
                </c:pt>
                <c:pt idx="147">
                  <c:v>34.097669387633601</c:v>
                </c:pt>
                <c:pt idx="148">
                  <c:v>34.398754653349037</c:v>
                </c:pt>
                <c:pt idx="149">
                  <c:v>34.462159128573937</c:v>
                </c:pt>
                <c:pt idx="150">
                  <c:v>34.070381385638036</c:v>
                </c:pt>
                <c:pt idx="151">
                  <c:v>34.593936482748433</c:v>
                </c:pt>
                <c:pt idx="152">
                  <c:v>34.365963188766131</c:v>
                </c:pt>
                <c:pt idx="153">
                  <c:v>33.972618487732497</c:v>
                </c:pt>
                <c:pt idx="154">
                  <c:v>34.510620174134601</c:v>
                </c:pt>
                <c:pt idx="155">
                  <c:v>34.799131556577635</c:v>
                </c:pt>
                <c:pt idx="156">
                  <c:v>34.596382466120602</c:v>
                </c:pt>
                <c:pt idx="157">
                  <c:v>34.759231452819435</c:v>
                </c:pt>
                <c:pt idx="158">
                  <c:v>35.316151291865573</c:v>
                </c:pt>
                <c:pt idx="159">
                  <c:v>35.865886054756004</c:v>
                </c:pt>
                <c:pt idx="160">
                  <c:v>35.673150208728735</c:v>
                </c:pt>
                <c:pt idx="161">
                  <c:v>35.696348832273934</c:v>
                </c:pt>
                <c:pt idx="162">
                  <c:v>35.271282784382699</c:v>
                </c:pt>
                <c:pt idx="163">
                  <c:v>35.150588792363202</c:v>
                </c:pt>
                <c:pt idx="164">
                  <c:v>34.743141468449529</c:v>
                </c:pt>
                <c:pt idx="165">
                  <c:v>34.591490499376299</c:v>
                </c:pt>
                <c:pt idx="166">
                  <c:v>33.9183864501531</c:v>
                </c:pt>
                <c:pt idx="167">
                  <c:v>33.939215527306565</c:v>
                </c:pt>
                <c:pt idx="168">
                  <c:v>34.112765691258566</c:v>
                </c:pt>
                <c:pt idx="169">
                  <c:v>34.611325895784837</c:v>
                </c:pt>
                <c:pt idx="170">
                  <c:v>34.751167351389434</c:v>
                </c:pt>
                <c:pt idx="171">
                  <c:v>34.732249198745471</c:v>
                </c:pt>
                <c:pt idx="172">
                  <c:v>34.403379090662007</c:v>
                </c:pt>
                <c:pt idx="173">
                  <c:v>33.550724574527031</c:v>
                </c:pt>
                <c:pt idx="174">
                  <c:v>33.594293653343399</c:v>
                </c:pt>
                <c:pt idx="175">
                  <c:v>32.928833302158161</c:v>
                </c:pt>
                <c:pt idx="176">
                  <c:v>33.207140347720504</c:v>
                </c:pt>
                <c:pt idx="177">
                  <c:v>33.065005782704567</c:v>
                </c:pt>
                <c:pt idx="178">
                  <c:v>32.479995353368899</c:v>
                </c:pt>
                <c:pt idx="179">
                  <c:v>32.222288074018969</c:v>
                </c:pt>
                <c:pt idx="180">
                  <c:v>32.117798721839932</c:v>
                </c:pt>
                <c:pt idx="181">
                  <c:v>31.428260721835134</c:v>
                </c:pt>
                <c:pt idx="182">
                  <c:v>31.275424979566036</c:v>
                </c:pt>
                <c:pt idx="183">
                  <c:v>31.683254488381667</c:v>
                </c:pt>
                <c:pt idx="184">
                  <c:v>31.549107587815399</c:v>
                </c:pt>
                <c:pt idx="185">
                  <c:v>31.817286733477363</c:v>
                </c:pt>
                <c:pt idx="186">
                  <c:v>32.202834862512304</c:v>
                </c:pt>
                <c:pt idx="187">
                  <c:v>32.339351309470338</c:v>
                </c:pt>
                <c:pt idx="188">
                  <c:v>31.680540975578168</c:v>
                </c:pt>
                <c:pt idx="189">
                  <c:v>30.952975577834497</c:v>
                </c:pt>
                <c:pt idx="190">
                  <c:v>30.679675154487068</c:v>
                </c:pt>
                <c:pt idx="191">
                  <c:v>30.033935544239799</c:v>
                </c:pt>
                <c:pt idx="192">
                  <c:v>29.590295310116332</c:v>
                </c:pt>
                <c:pt idx="193">
                  <c:v>29.1343869406419</c:v>
                </c:pt>
                <c:pt idx="194">
                  <c:v>28.832804834553997</c:v>
                </c:pt>
                <c:pt idx="195">
                  <c:v>28.555758999167967</c:v>
                </c:pt>
                <c:pt idx="196">
                  <c:v>28.280700525271829</c:v>
                </c:pt>
                <c:pt idx="197">
                  <c:v>27.870501470064397</c:v>
                </c:pt>
                <c:pt idx="198">
                  <c:v>27.699359070994401</c:v>
                </c:pt>
                <c:pt idx="199">
                  <c:v>27.219220178739665</c:v>
                </c:pt>
                <c:pt idx="200">
                  <c:v>27.020980870125033</c:v>
                </c:pt>
                <c:pt idx="201">
                  <c:v>27.063441612725899</c:v>
                </c:pt>
                <c:pt idx="202">
                  <c:v>27.456709876779232</c:v>
                </c:pt>
                <c:pt idx="203">
                  <c:v>27.842066913363198</c:v>
                </c:pt>
                <c:pt idx="204">
                  <c:v>27.678797523272298</c:v>
                </c:pt>
                <c:pt idx="205">
                  <c:v>27.661637421177034</c:v>
                </c:pt>
                <c:pt idx="206">
                  <c:v>27.645700310767904</c:v>
                </c:pt>
                <c:pt idx="207">
                  <c:v>27.870998310436899</c:v>
                </c:pt>
                <c:pt idx="208">
                  <c:v>27.715181525933001</c:v>
                </c:pt>
                <c:pt idx="209">
                  <c:v>27.462519087288069</c:v>
                </c:pt>
                <c:pt idx="210">
                  <c:v>26.875521296462534</c:v>
                </c:pt>
                <c:pt idx="211">
                  <c:v>26.545695726124364</c:v>
                </c:pt>
                <c:pt idx="212">
                  <c:v>26.201652877435603</c:v>
                </c:pt>
                <c:pt idx="213">
                  <c:v>25.631738751724935</c:v>
                </c:pt>
                <c:pt idx="214">
                  <c:v>25.407281558840101</c:v>
                </c:pt>
                <c:pt idx="215">
                  <c:v>25.4948019013748</c:v>
                </c:pt>
                <c:pt idx="216">
                  <c:v>25.094272124185434</c:v>
                </c:pt>
                <c:pt idx="217">
                  <c:v>24.686136867448297</c:v>
                </c:pt>
                <c:pt idx="218">
                  <c:v>24.264434046693765</c:v>
                </c:pt>
                <c:pt idx="219">
                  <c:v>23.669563246889169</c:v>
                </c:pt>
                <c:pt idx="220">
                  <c:v>23.042359604383964</c:v>
                </c:pt>
                <c:pt idx="221">
                  <c:v>23.332896566807033</c:v>
                </c:pt>
                <c:pt idx="222">
                  <c:v>23.274040091914699</c:v>
                </c:pt>
                <c:pt idx="223">
                  <c:v>23.167639815226234</c:v>
                </c:pt>
                <c:pt idx="224">
                  <c:v>22.983464911001466</c:v>
                </c:pt>
                <c:pt idx="225">
                  <c:v>22.817864193008969</c:v>
                </c:pt>
                <c:pt idx="226">
                  <c:v>22.969706254533133</c:v>
                </c:pt>
                <c:pt idx="227">
                  <c:v>22.940889512930031</c:v>
                </c:pt>
                <c:pt idx="228">
                  <c:v>23.640975816227197</c:v>
                </c:pt>
                <c:pt idx="229">
                  <c:v>24.328067832859869</c:v>
                </c:pt>
                <c:pt idx="230">
                  <c:v>24.346603800601937</c:v>
                </c:pt>
                <c:pt idx="231">
                  <c:v>24.163881199004333</c:v>
                </c:pt>
                <c:pt idx="232">
                  <c:v>24.281594148789036</c:v>
                </c:pt>
                <c:pt idx="233">
                  <c:v>23.864171798935768</c:v>
                </c:pt>
                <c:pt idx="234">
                  <c:v>23.102515507942766</c:v>
                </c:pt>
                <c:pt idx="235">
                  <c:v>22.305048491641902</c:v>
                </c:pt>
                <c:pt idx="236">
                  <c:v>21.798691715116899</c:v>
                </c:pt>
                <c:pt idx="237">
                  <c:v>21.679220714783536</c:v>
                </c:pt>
                <c:pt idx="238">
                  <c:v>21.727108482991401</c:v>
                </c:pt>
                <c:pt idx="239">
                  <c:v>21.815660724761202</c:v>
                </c:pt>
                <c:pt idx="240">
                  <c:v>21.626937820203832</c:v>
                </c:pt>
                <c:pt idx="241">
                  <c:v>21.425411721432898</c:v>
                </c:pt>
                <c:pt idx="242">
                  <c:v>21.089394755683966</c:v>
                </c:pt>
                <c:pt idx="243">
                  <c:v>20.124377878390899</c:v>
                </c:pt>
                <c:pt idx="244">
                  <c:v>19.560540492620468</c:v>
                </c:pt>
                <c:pt idx="245">
                  <c:v>19.292132036017332</c:v>
                </c:pt>
                <c:pt idx="246">
                  <c:v>19.2707679000012</c:v>
                </c:pt>
                <c:pt idx="247">
                  <c:v>19.537991583408466</c:v>
                </c:pt>
                <c:pt idx="248">
                  <c:v>19.674202282444966</c:v>
                </c:pt>
                <c:pt idx="249">
                  <c:v>19.705617881381034</c:v>
                </c:pt>
                <c:pt idx="250">
                  <c:v>19.073866238543236</c:v>
                </c:pt>
                <c:pt idx="251">
                  <c:v>19.323547634953332</c:v>
                </c:pt>
                <c:pt idx="252">
                  <c:v>18.7685005019265</c:v>
                </c:pt>
                <c:pt idx="253">
                  <c:v>18.816082522212866</c:v>
                </c:pt>
                <c:pt idx="254">
                  <c:v>19.099357971499831</c:v>
                </c:pt>
                <c:pt idx="255">
                  <c:v>19.494651815533199</c:v>
                </c:pt>
                <c:pt idx="256">
                  <c:v>19.349154023380567</c:v>
                </c:pt>
                <c:pt idx="257">
                  <c:v>19.146939991786166</c:v>
                </c:pt>
                <c:pt idx="258">
                  <c:v>19.255480503925298</c:v>
                </c:pt>
                <c:pt idx="259">
                  <c:v>19.290488640939135</c:v>
                </c:pt>
                <c:pt idx="260">
                  <c:v>19.235492233556034</c:v>
                </c:pt>
                <c:pt idx="261">
                  <c:v>19.228842216262965</c:v>
                </c:pt>
                <c:pt idx="262">
                  <c:v>19.303597583074268</c:v>
                </c:pt>
                <c:pt idx="263">
                  <c:v>19.011302570102497</c:v>
                </c:pt>
                <c:pt idx="264">
                  <c:v>18.578822135114432</c:v>
                </c:pt>
                <c:pt idx="265">
                  <c:v>18.140494271127334</c:v>
                </c:pt>
                <c:pt idx="266">
                  <c:v>17.523418528522466</c:v>
                </c:pt>
                <c:pt idx="267">
                  <c:v>17.355639356589133</c:v>
                </c:pt>
                <c:pt idx="268">
                  <c:v>17.714510979471569</c:v>
                </c:pt>
                <c:pt idx="269">
                  <c:v>17.885347630620068</c:v>
                </c:pt>
                <c:pt idx="270">
                  <c:v>17.265099753329434</c:v>
                </c:pt>
                <c:pt idx="271">
                  <c:v>16.9073364666625</c:v>
                </c:pt>
                <c:pt idx="272">
                  <c:v>16.668814869387802</c:v>
                </c:pt>
                <c:pt idx="273">
                  <c:v>16.862506177669832</c:v>
                </c:pt>
                <c:pt idx="274">
                  <c:v>16.575829282756001</c:v>
                </c:pt>
                <c:pt idx="275">
                  <c:v>16.292744925919965</c:v>
                </c:pt>
                <c:pt idx="276">
                  <c:v>16.425324868388401</c:v>
                </c:pt>
                <c:pt idx="277">
                  <c:v>16.565089887012601</c:v>
                </c:pt>
                <c:pt idx="278">
                  <c:v>16.723085125457331</c:v>
                </c:pt>
                <c:pt idx="279">
                  <c:v>16.891017171351436</c:v>
                </c:pt>
                <c:pt idx="280">
                  <c:v>16.921209778601398</c:v>
                </c:pt>
                <c:pt idx="281">
                  <c:v>16.788897365564235</c:v>
                </c:pt>
                <c:pt idx="282">
                  <c:v>16.387259252159399</c:v>
                </c:pt>
                <c:pt idx="283">
                  <c:v>16.5249222538231</c:v>
                </c:pt>
                <c:pt idx="284">
                  <c:v>16.55259244072057</c:v>
                </c:pt>
                <c:pt idx="285">
                  <c:v>15.681937015706167</c:v>
                </c:pt>
                <c:pt idx="286">
                  <c:v>14.942676759964399</c:v>
                </c:pt>
                <c:pt idx="287">
                  <c:v>14.765878024346266</c:v>
                </c:pt>
                <c:pt idx="288">
                  <c:v>14.937287952847633</c:v>
                </c:pt>
                <c:pt idx="289">
                  <c:v>14.557663689792101</c:v>
                </c:pt>
                <c:pt idx="290">
                  <c:v>14.529993502894667</c:v>
                </c:pt>
                <c:pt idx="291">
                  <c:v>14.656840671834734</c:v>
                </c:pt>
                <c:pt idx="292">
                  <c:v>14.816670397808531</c:v>
                </c:pt>
                <c:pt idx="293">
                  <c:v>14.808797388829433</c:v>
                </c:pt>
                <c:pt idx="294">
                  <c:v>14.771190394482666</c:v>
                </c:pt>
                <c:pt idx="295">
                  <c:v>14.600391961824334</c:v>
                </c:pt>
                <c:pt idx="296">
                  <c:v>14.355335002727202</c:v>
                </c:pt>
                <c:pt idx="297">
                  <c:v>14.164013240836931</c:v>
                </c:pt>
                <c:pt idx="298">
                  <c:v>14.029522373858933</c:v>
                </c:pt>
                <c:pt idx="299">
                  <c:v>13.651694379842334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CB8-4F40-A879-F2EC984A175D}"/>
            </c:ext>
          </c:extLst>
        </c:ser>
        <c:ser>
          <c:idx val="1"/>
          <c:order val="1"/>
          <c:tx>
            <c:v>Post Air Dist. Tube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Sheet1!$F$2:$F$301</c:f>
              <c:numCache>
                <c:formatCode>General</c:formatCode>
                <c:ptCount val="300"/>
                <c:pt idx="0">
                  <c:v>-4.1968328029592037</c:v>
                </c:pt>
                <c:pt idx="1">
                  <c:v>-4.7777585478210831</c:v>
                </c:pt>
                <c:pt idx="2">
                  <c:v>-5.1282641993809897</c:v>
                </c:pt>
                <c:pt idx="3">
                  <c:v>-5.4692085363497673</c:v>
                </c:pt>
                <c:pt idx="4">
                  <c:v>-5.24004051995857</c:v>
                </c:pt>
                <c:pt idx="5">
                  <c:v>-4.3991380783562128</c:v>
                </c:pt>
                <c:pt idx="6">
                  <c:v>-2.4201356666097085</c:v>
                </c:pt>
                <c:pt idx="7">
                  <c:v>-0.32385538422328003</c:v>
                </c:pt>
                <c:pt idx="8">
                  <c:v>1.9748060570092907</c:v>
                </c:pt>
                <c:pt idx="9">
                  <c:v>3.9715651958536498</c:v>
                </c:pt>
                <c:pt idx="10">
                  <c:v>7.028871419824994</c:v>
                </c:pt>
                <c:pt idx="11">
                  <c:v>11.886778066623728</c:v>
                </c:pt>
                <c:pt idx="12">
                  <c:v>18.4237957341828</c:v>
                </c:pt>
                <c:pt idx="13">
                  <c:v>25.721772629679336</c:v>
                </c:pt>
                <c:pt idx="14">
                  <c:v>32.161393890272166</c:v>
                </c:pt>
                <c:pt idx="15">
                  <c:v>37.727596651307827</c:v>
                </c:pt>
                <c:pt idx="16">
                  <c:v>39.313484854804436</c:v>
                </c:pt>
                <c:pt idx="17">
                  <c:v>39.59626452801033</c:v>
                </c:pt>
                <c:pt idx="18">
                  <c:v>39.297663155659535</c:v>
                </c:pt>
                <c:pt idx="19">
                  <c:v>38.468560590397864</c:v>
                </c:pt>
                <c:pt idx="20">
                  <c:v>36.691332269904436</c:v>
                </c:pt>
                <c:pt idx="21">
                  <c:v>34.84797152348883</c:v>
                </c:pt>
                <c:pt idx="22">
                  <c:v>33.644194428117338</c:v>
                </c:pt>
                <c:pt idx="23">
                  <c:v>31.315521082751399</c:v>
                </c:pt>
                <c:pt idx="24">
                  <c:v>29.116798144031133</c:v>
                </c:pt>
                <c:pt idx="25">
                  <c:v>27.239479554127133</c:v>
                </c:pt>
                <c:pt idx="26">
                  <c:v>24.532527214817435</c:v>
                </c:pt>
                <c:pt idx="27">
                  <c:v>21.354831898791602</c:v>
                </c:pt>
                <c:pt idx="28">
                  <c:v>18.664156559321633</c:v>
                </c:pt>
                <c:pt idx="29">
                  <c:v>16.921455208185133</c:v>
                </c:pt>
                <c:pt idx="30">
                  <c:v>15.904275514239435</c:v>
                </c:pt>
                <c:pt idx="31">
                  <c:v>15.084013370802099</c:v>
                </c:pt>
                <c:pt idx="32">
                  <c:v>13.9868904631915</c:v>
                </c:pt>
                <c:pt idx="33">
                  <c:v>12.927329862903335</c:v>
                </c:pt>
                <c:pt idx="34">
                  <c:v>12.082405598496768</c:v>
                </c:pt>
                <c:pt idx="35">
                  <c:v>11.551562930064724</c:v>
                </c:pt>
                <c:pt idx="36">
                  <c:v>11.314085675993098</c:v>
                </c:pt>
                <c:pt idx="37">
                  <c:v>11.351154740896098</c:v>
                </c:pt>
                <c:pt idx="38">
                  <c:v>11.168617103999061</c:v>
                </c:pt>
                <c:pt idx="39">
                  <c:v>11.139174325734253</c:v>
                </c:pt>
                <c:pt idx="40">
                  <c:v>11.005657396979158</c:v>
                </c:pt>
                <c:pt idx="41">
                  <c:v>10.671239036636116</c:v>
                </c:pt>
                <c:pt idx="42">
                  <c:v>10.39282266175557</c:v>
                </c:pt>
                <c:pt idx="43">
                  <c:v>10.280287506686614</c:v>
                </c:pt>
                <c:pt idx="44">
                  <c:v>10.35537417960686</c:v>
                </c:pt>
                <c:pt idx="45">
                  <c:v>10.417902141695064</c:v>
                </c:pt>
                <c:pt idx="46">
                  <c:v>10.474093835780371</c:v>
                </c:pt>
                <c:pt idx="47">
                  <c:v>10.553088506331136</c:v>
                </c:pt>
                <c:pt idx="48">
                  <c:v>10.967146546542573</c:v>
                </c:pt>
                <c:pt idx="49">
                  <c:v>11.295721881302143</c:v>
                </c:pt>
                <c:pt idx="50">
                  <c:v>11.291775941947058</c:v>
                </c:pt>
                <c:pt idx="51">
                  <c:v>12.060892640666625</c:v>
                </c:pt>
                <c:pt idx="52">
                  <c:v>12.653352669797192</c:v>
                </c:pt>
                <c:pt idx="53">
                  <c:v>12.835055588753763</c:v>
                </c:pt>
                <c:pt idx="54">
                  <c:v>13.195274321803081</c:v>
                </c:pt>
                <c:pt idx="55">
                  <c:v>13.420572282288367</c:v>
                </c:pt>
                <c:pt idx="56">
                  <c:v>14.446630339782899</c:v>
                </c:pt>
                <c:pt idx="57">
                  <c:v>15.929089402106932</c:v>
                </c:pt>
                <c:pt idx="58">
                  <c:v>16.834378950301367</c:v>
                </c:pt>
                <c:pt idx="59">
                  <c:v>17.289186402698967</c:v>
                </c:pt>
                <c:pt idx="60">
                  <c:v>18.201001927519034</c:v>
                </c:pt>
                <c:pt idx="61">
                  <c:v>19.692870537535967</c:v>
                </c:pt>
                <c:pt idx="62">
                  <c:v>20.586967276982765</c:v>
                </c:pt>
                <c:pt idx="63">
                  <c:v>21.291583043936598</c:v>
                </c:pt>
                <c:pt idx="64">
                  <c:v>22.3042856143832</c:v>
                </c:pt>
                <c:pt idx="65">
                  <c:v>23.118704732237063</c:v>
                </c:pt>
                <c:pt idx="66">
                  <c:v>23.8399389745517</c:v>
                </c:pt>
                <c:pt idx="67">
                  <c:v>25.160614523317435</c:v>
                </c:pt>
                <c:pt idx="68">
                  <c:v>26.256067995047033</c:v>
                </c:pt>
                <c:pt idx="69">
                  <c:v>27.4697478805308</c:v>
                </c:pt>
                <c:pt idx="70">
                  <c:v>28.212191546878998</c:v>
                </c:pt>
                <c:pt idx="71">
                  <c:v>29.542238701613034</c:v>
                </c:pt>
                <c:pt idx="72">
                  <c:v>30.380067863525397</c:v>
                </c:pt>
                <c:pt idx="73">
                  <c:v>30.280053477563936</c:v>
                </c:pt>
                <c:pt idx="74">
                  <c:v>30.818105073663901</c:v>
                </c:pt>
                <c:pt idx="75">
                  <c:v>31.620079305859367</c:v>
                </c:pt>
                <c:pt idx="76">
                  <c:v>31.280424987525933</c:v>
                </c:pt>
                <c:pt idx="77">
                  <c:v>31.299851150504804</c:v>
                </c:pt>
                <c:pt idx="78">
                  <c:v>32.43373958922183</c:v>
                </c:pt>
                <c:pt idx="79">
                  <c:v>33.142415120704463</c:v>
                </c:pt>
                <c:pt idx="80">
                  <c:v>33.206764285571964</c:v>
                </c:pt>
                <c:pt idx="81">
                  <c:v>33.314215249548731</c:v>
                </c:pt>
                <c:pt idx="82">
                  <c:v>33.6065182956212</c:v>
                </c:pt>
                <c:pt idx="83">
                  <c:v>33.02229162072193</c:v>
                </c:pt>
                <c:pt idx="84">
                  <c:v>32.301247087030134</c:v>
                </c:pt>
                <c:pt idx="85">
                  <c:v>32.15987622128943</c:v>
                </c:pt>
                <c:pt idx="86">
                  <c:v>31.876375655316735</c:v>
                </c:pt>
                <c:pt idx="87">
                  <c:v>31.389128028413467</c:v>
                </c:pt>
                <c:pt idx="88">
                  <c:v>30.881960996111932</c:v>
                </c:pt>
                <c:pt idx="89">
                  <c:v>30.686219639065232</c:v>
                </c:pt>
                <c:pt idx="90">
                  <c:v>30.657459811842639</c:v>
                </c:pt>
                <c:pt idx="91">
                  <c:v>30.294926633594631</c:v>
                </c:pt>
                <c:pt idx="92">
                  <c:v>30.357834012928503</c:v>
                </c:pt>
                <c:pt idx="93">
                  <c:v>30.270340396074502</c:v>
                </c:pt>
                <c:pt idx="94">
                  <c:v>29.631629404695435</c:v>
                </c:pt>
                <c:pt idx="95">
                  <c:v>29.444159343604568</c:v>
                </c:pt>
                <c:pt idx="96">
                  <c:v>28.741137129082603</c:v>
                </c:pt>
                <c:pt idx="97">
                  <c:v>28.002146159670101</c:v>
                </c:pt>
                <c:pt idx="98">
                  <c:v>27.732456381440134</c:v>
                </c:pt>
                <c:pt idx="99">
                  <c:v>28.191665073887702</c:v>
                </c:pt>
                <c:pt idx="100">
                  <c:v>28.67295585003373</c:v>
                </c:pt>
                <c:pt idx="101">
                  <c:v>28.414648589174266</c:v>
                </c:pt>
                <c:pt idx="102">
                  <c:v>28.378224533588931</c:v>
                </c:pt>
                <c:pt idx="103">
                  <c:v>28.318807792915266</c:v>
                </c:pt>
                <c:pt idx="104">
                  <c:v>28.022596749212266</c:v>
                </c:pt>
                <c:pt idx="105">
                  <c:v>27.646973675988335</c:v>
                </c:pt>
                <c:pt idx="106">
                  <c:v>27.885020055928397</c:v>
                </c:pt>
                <c:pt idx="107">
                  <c:v>27.994406047858202</c:v>
                </c:pt>
                <c:pt idx="108">
                  <c:v>29.00403533861483</c:v>
                </c:pt>
                <c:pt idx="109">
                  <c:v>29.680498345939132</c:v>
                </c:pt>
                <c:pt idx="110">
                  <c:v>30.298227563632036</c:v>
                </c:pt>
                <c:pt idx="111">
                  <c:v>30.587533213463633</c:v>
                </c:pt>
                <c:pt idx="112">
                  <c:v>30.306347092689602</c:v>
                </c:pt>
                <c:pt idx="113">
                  <c:v>30.430226823404396</c:v>
                </c:pt>
                <c:pt idx="114">
                  <c:v>30.7560324122705</c:v>
                </c:pt>
                <c:pt idx="115">
                  <c:v>30.483421121248835</c:v>
                </c:pt>
                <c:pt idx="116">
                  <c:v>30.386480014977437</c:v>
                </c:pt>
                <c:pt idx="117">
                  <c:v>29.986384529406966</c:v>
                </c:pt>
                <c:pt idx="118">
                  <c:v>30.012184902113265</c:v>
                </c:pt>
                <c:pt idx="119">
                  <c:v>28.880686792043999</c:v>
                </c:pt>
                <c:pt idx="120">
                  <c:v>28.787767508576803</c:v>
                </c:pt>
                <c:pt idx="121">
                  <c:v>28.164233207024932</c:v>
                </c:pt>
                <c:pt idx="122">
                  <c:v>27.798474982188633</c:v>
                </c:pt>
                <c:pt idx="123">
                  <c:v>27.529126679479834</c:v>
                </c:pt>
                <c:pt idx="124">
                  <c:v>27.504957800929933</c:v>
                </c:pt>
                <c:pt idx="125">
                  <c:v>27.263989908198099</c:v>
                </c:pt>
                <c:pt idx="126">
                  <c:v>26.996918108963367</c:v>
                </c:pt>
                <c:pt idx="127">
                  <c:v>27.211554444845035</c:v>
                </c:pt>
                <c:pt idx="128">
                  <c:v>27.018582833691735</c:v>
                </c:pt>
                <c:pt idx="129">
                  <c:v>27.229311171942868</c:v>
                </c:pt>
                <c:pt idx="130">
                  <c:v>27.344767839803534</c:v>
                </c:pt>
                <c:pt idx="131">
                  <c:v>27.695311433088033</c:v>
                </c:pt>
                <c:pt idx="132">
                  <c:v>27.014067768468134</c:v>
                </c:pt>
                <c:pt idx="133">
                  <c:v>26.992213335116933</c:v>
                </c:pt>
                <c:pt idx="134">
                  <c:v>26.893223375718833</c:v>
                </c:pt>
                <c:pt idx="135">
                  <c:v>27.153200072459267</c:v>
                </c:pt>
                <c:pt idx="136">
                  <c:v>27.112640368896034</c:v>
                </c:pt>
                <c:pt idx="137">
                  <c:v>27.27878718077967</c:v>
                </c:pt>
                <c:pt idx="138">
                  <c:v>27.846129788246163</c:v>
                </c:pt>
                <c:pt idx="139">
                  <c:v>27.695387316537168</c:v>
                </c:pt>
                <c:pt idx="140">
                  <c:v>27.8847165221319</c:v>
                </c:pt>
                <c:pt idx="141">
                  <c:v>27.748998973351899</c:v>
                </c:pt>
                <c:pt idx="142">
                  <c:v>27.232498276806599</c:v>
                </c:pt>
                <c:pt idx="143">
                  <c:v>27.624777767115933</c:v>
                </c:pt>
                <c:pt idx="144">
                  <c:v>28.254117152526732</c:v>
                </c:pt>
                <c:pt idx="145">
                  <c:v>28.223877598045931</c:v>
                </c:pt>
                <c:pt idx="146">
                  <c:v>28.517812138274866</c:v>
                </c:pt>
                <c:pt idx="147">
                  <c:v>28.810304892970198</c:v>
                </c:pt>
                <c:pt idx="148">
                  <c:v>28.833525228405865</c:v>
                </c:pt>
                <c:pt idx="149">
                  <c:v>28.822673895179403</c:v>
                </c:pt>
                <c:pt idx="150">
                  <c:v>28.638087405155698</c:v>
                </c:pt>
                <c:pt idx="151">
                  <c:v>28.763067445882967</c:v>
                </c:pt>
                <c:pt idx="152">
                  <c:v>29.181109367174031</c:v>
                </c:pt>
                <c:pt idx="153">
                  <c:v>29.473602121869366</c:v>
                </c:pt>
                <c:pt idx="154">
                  <c:v>29.069105396249103</c:v>
                </c:pt>
                <c:pt idx="155">
                  <c:v>28.761056534480861</c:v>
                </c:pt>
                <c:pt idx="156">
                  <c:v>29.022626783653198</c:v>
                </c:pt>
                <c:pt idx="157">
                  <c:v>29.219089033466663</c:v>
                </c:pt>
                <c:pt idx="158">
                  <c:v>29.250580664858166</c:v>
                </c:pt>
                <c:pt idx="159">
                  <c:v>29.501906648397167</c:v>
                </c:pt>
                <c:pt idx="160">
                  <c:v>29.301574342677728</c:v>
                </c:pt>
                <c:pt idx="161">
                  <c:v>29.597064493613868</c:v>
                </c:pt>
                <c:pt idx="162">
                  <c:v>29.948404863114366</c:v>
                </c:pt>
                <c:pt idx="163">
                  <c:v>30.011501951071029</c:v>
                </c:pt>
                <c:pt idx="164">
                  <c:v>30.388149450858396</c:v>
                </c:pt>
                <c:pt idx="165">
                  <c:v>30.800044812769467</c:v>
                </c:pt>
                <c:pt idx="166">
                  <c:v>31.228748358664202</c:v>
                </c:pt>
                <c:pt idx="167">
                  <c:v>30.999732109171266</c:v>
                </c:pt>
                <c:pt idx="168">
                  <c:v>31.145921573932068</c:v>
                </c:pt>
                <c:pt idx="169">
                  <c:v>31.11579584462503</c:v>
                </c:pt>
                <c:pt idx="170">
                  <c:v>31.007054862012932</c:v>
                </c:pt>
                <c:pt idx="171">
                  <c:v>31.025494540153034</c:v>
                </c:pt>
                <c:pt idx="172">
                  <c:v>31.139775014552033</c:v>
                </c:pt>
                <c:pt idx="173">
                  <c:v>30.855363847189732</c:v>
                </c:pt>
                <c:pt idx="174">
                  <c:v>31.405860328947998</c:v>
                </c:pt>
                <c:pt idx="175">
                  <c:v>31.762626365061664</c:v>
                </c:pt>
                <c:pt idx="176">
                  <c:v>31.946719612666001</c:v>
                </c:pt>
                <c:pt idx="177">
                  <c:v>31.950665552021064</c:v>
                </c:pt>
                <c:pt idx="178">
                  <c:v>32.192316395795167</c:v>
                </c:pt>
                <c:pt idx="179">
                  <c:v>31.965235174255231</c:v>
                </c:pt>
                <c:pt idx="180">
                  <c:v>31.786643476713266</c:v>
                </c:pt>
                <c:pt idx="181">
                  <c:v>31.823067532298598</c:v>
                </c:pt>
                <c:pt idx="182">
                  <c:v>31.852130893317735</c:v>
                </c:pt>
                <c:pt idx="183">
                  <c:v>32.075380000676368</c:v>
                </c:pt>
                <c:pt idx="184">
                  <c:v>32.224225386156895</c:v>
                </c:pt>
                <c:pt idx="185">
                  <c:v>31.983674852395335</c:v>
                </c:pt>
                <c:pt idx="186">
                  <c:v>31.912154701584466</c:v>
                </c:pt>
                <c:pt idx="187">
                  <c:v>31.861654266184335</c:v>
                </c:pt>
                <c:pt idx="188">
                  <c:v>31.873074725279366</c:v>
                </c:pt>
                <c:pt idx="189">
                  <c:v>31.969408763957702</c:v>
                </c:pt>
                <c:pt idx="190">
                  <c:v>31.454994862263664</c:v>
                </c:pt>
                <c:pt idx="191">
                  <c:v>31.2581152534799</c:v>
                </c:pt>
                <c:pt idx="192">
                  <c:v>31.126798944749765</c:v>
                </c:pt>
                <c:pt idx="193">
                  <c:v>31.062108304361203</c:v>
                </c:pt>
                <c:pt idx="194">
                  <c:v>30.5633643349138</c:v>
                </c:pt>
                <c:pt idx="195">
                  <c:v>31.018740913179901</c:v>
                </c:pt>
                <c:pt idx="196">
                  <c:v>31.459396102313566</c:v>
                </c:pt>
                <c:pt idx="197">
                  <c:v>31.661853144608866</c:v>
                </c:pt>
                <c:pt idx="198">
                  <c:v>31.577660457792266</c:v>
                </c:pt>
                <c:pt idx="199">
                  <c:v>31.666899393976433</c:v>
                </c:pt>
                <c:pt idx="200">
                  <c:v>31.134539056561668</c:v>
                </c:pt>
                <c:pt idx="201">
                  <c:v>30.919105944464103</c:v>
                </c:pt>
                <c:pt idx="202">
                  <c:v>30.766845803772398</c:v>
                </c:pt>
                <c:pt idx="203">
                  <c:v>30.455002769547367</c:v>
                </c:pt>
                <c:pt idx="204">
                  <c:v>30.164672693152369</c:v>
                </c:pt>
                <c:pt idx="205">
                  <c:v>29.896083224934966</c:v>
                </c:pt>
                <c:pt idx="206">
                  <c:v>29.714949431846936</c:v>
                </c:pt>
                <c:pt idx="207">
                  <c:v>29.437481600080563</c:v>
                </c:pt>
                <c:pt idx="208">
                  <c:v>29.249404471396598</c:v>
                </c:pt>
                <c:pt idx="209">
                  <c:v>29.017580534285631</c:v>
                </c:pt>
                <c:pt idx="210">
                  <c:v>29.491396790691834</c:v>
                </c:pt>
                <c:pt idx="211">
                  <c:v>29.168930073587699</c:v>
                </c:pt>
                <c:pt idx="212">
                  <c:v>29.306582650320735</c:v>
                </c:pt>
                <c:pt idx="213">
                  <c:v>29.489120287217702</c:v>
                </c:pt>
                <c:pt idx="214">
                  <c:v>29.504941986362599</c:v>
                </c:pt>
                <c:pt idx="215">
                  <c:v>29.949353406228528</c:v>
                </c:pt>
                <c:pt idx="216">
                  <c:v>30.196164324543901</c:v>
                </c:pt>
                <c:pt idx="217">
                  <c:v>30.401391112732636</c:v>
                </c:pt>
                <c:pt idx="218">
                  <c:v>30.218549942039033</c:v>
                </c:pt>
                <c:pt idx="219">
                  <c:v>29.696016511287468</c:v>
                </c:pt>
                <c:pt idx="220">
                  <c:v>29.534043289106332</c:v>
                </c:pt>
                <c:pt idx="221">
                  <c:v>29.529793815954701</c:v>
                </c:pt>
                <c:pt idx="222">
                  <c:v>29.447080856396298</c:v>
                </c:pt>
                <c:pt idx="223">
                  <c:v>29.156067828959134</c:v>
                </c:pt>
                <c:pt idx="224">
                  <c:v>28.555640037669232</c:v>
                </c:pt>
                <c:pt idx="225">
                  <c:v>28.479984238880466</c:v>
                </c:pt>
                <c:pt idx="226">
                  <c:v>28.30476935482513</c:v>
                </c:pt>
                <c:pt idx="227">
                  <c:v>28.557157706652003</c:v>
                </c:pt>
                <c:pt idx="228">
                  <c:v>28.493832968347832</c:v>
                </c:pt>
                <c:pt idx="229">
                  <c:v>28.083872634389735</c:v>
                </c:pt>
                <c:pt idx="230">
                  <c:v>27.933130162680769</c:v>
                </c:pt>
                <c:pt idx="231">
                  <c:v>27.567789296814734</c:v>
                </c:pt>
                <c:pt idx="232">
                  <c:v>26.779398202014566</c:v>
                </c:pt>
                <c:pt idx="233">
                  <c:v>26.507849279280833</c:v>
                </c:pt>
                <c:pt idx="234">
                  <c:v>26.049399421324733</c:v>
                </c:pt>
                <c:pt idx="235">
                  <c:v>25.542004738675768</c:v>
                </c:pt>
                <c:pt idx="236">
                  <c:v>24.957170996183397</c:v>
                </c:pt>
                <c:pt idx="237">
                  <c:v>24.776113086544502</c:v>
                </c:pt>
                <c:pt idx="238">
                  <c:v>25.102373976105437</c:v>
                </c:pt>
                <c:pt idx="239">
                  <c:v>24.998868951483733</c:v>
                </c:pt>
                <c:pt idx="240">
                  <c:v>24.625029139314396</c:v>
                </c:pt>
                <c:pt idx="241">
                  <c:v>24.177620323207634</c:v>
                </c:pt>
                <c:pt idx="242">
                  <c:v>23.726607043266835</c:v>
                </c:pt>
                <c:pt idx="243">
                  <c:v>23.908954971541032</c:v>
                </c:pt>
                <c:pt idx="244">
                  <c:v>24.142638053155832</c:v>
                </c:pt>
                <c:pt idx="245">
                  <c:v>24.866831749986769</c:v>
                </c:pt>
                <c:pt idx="246">
                  <c:v>24.798498704039662</c:v>
                </c:pt>
                <c:pt idx="247">
                  <c:v>24.709601243376667</c:v>
                </c:pt>
                <c:pt idx="248">
                  <c:v>23.901708102148564</c:v>
                </c:pt>
                <c:pt idx="249">
                  <c:v>23.639986086077897</c:v>
                </c:pt>
                <c:pt idx="250">
                  <c:v>23.576357813977236</c:v>
                </c:pt>
                <c:pt idx="251">
                  <c:v>23.314484031008366</c:v>
                </c:pt>
                <c:pt idx="252">
                  <c:v>22.814639751548469</c:v>
                </c:pt>
                <c:pt idx="253">
                  <c:v>22.519604901307101</c:v>
                </c:pt>
                <c:pt idx="254">
                  <c:v>22.495398081032665</c:v>
                </c:pt>
                <c:pt idx="255">
                  <c:v>22.6550947997397</c:v>
                </c:pt>
                <c:pt idx="256">
                  <c:v>22.605201431932699</c:v>
                </c:pt>
                <c:pt idx="257">
                  <c:v>22.324129136332335</c:v>
                </c:pt>
                <c:pt idx="258">
                  <c:v>22.300263791578999</c:v>
                </c:pt>
                <c:pt idx="259">
                  <c:v>21.741154538343764</c:v>
                </c:pt>
                <c:pt idx="260">
                  <c:v>21.504701710835533</c:v>
                </c:pt>
                <c:pt idx="261">
                  <c:v>21.425896748907601</c:v>
                </c:pt>
                <c:pt idx="262">
                  <c:v>21.595837733248</c:v>
                </c:pt>
                <c:pt idx="263">
                  <c:v>21.020337654999398</c:v>
                </c:pt>
                <c:pt idx="264">
                  <c:v>20.734067343133233</c:v>
                </c:pt>
                <c:pt idx="265">
                  <c:v>20.940811800304701</c:v>
                </c:pt>
                <c:pt idx="266">
                  <c:v>20.916415271407434</c:v>
                </c:pt>
                <c:pt idx="267">
                  <c:v>20.737975340763736</c:v>
                </c:pt>
                <c:pt idx="268">
                  <c:v>20.235133665062964</c:v>
                </c:pt>
                <c:pt idx="269">
                  <c:v>19.597902400942065</c:v>
                </c:pt>
                <c:pt idx="270">
                  <c:v>19.306054655564399</c:v>
                </c:pt>
                <c:pt idx="271">
                  <c:v>19.571646727540966</c:v>
                </c:pt>
                <c:pt idx="272">
                  <c:v>19.216246593511737</c:v>
                </c:pt>
                <c:pt idx="273">
                  <c:v>18.832997233649568</c:v>
                </c:pt>
                <c:pt idx="274">
                  <c:v>19.495459744608233</c:v>
                </c:pt>
                <c:pt idx="275">
                  <c:v>19.3309823686056</c:v>
                </c:pt>
                <c:pt idx="276">
                  <c:v>18.991631584068703</c:v>
                </c:pt>
                <c:pt idx="277">
                  <c:v>19.4010986756074</c:v>
                </c:pt>
                <c:pt idx="278">
                  <c:v>19.252329173576001</c:v>
                </c:pt>
                <c:pt idx="279">
                  <c:v>19.081325820947601</c:v>
                </c:pt>
                <c:pt idx="280">
                  <c:v>18.869269522336666</c:v>
                </c:pt>
                <c:pt idx="281">
                  <c:v>18.737915271881963</c:v>
                </c:pt>
                <c:pt idx="282">
                  <c:v>18.328068763097534</c:v>
                </c:pt>
                <c:pt idx="283">
                  <c:v>18.421822764505297</c:v>
                </c:pt>
                <c:pt idx="284">
                  <c:v>18.359636277938201</c:v>
                </c:pt>
                <c:pt idx="285">
                  <c:v>18.310767336694536</c:v>
                </c:pt>
                <c:pt idx="286">
                  <c:v>18.123752576298433</c:v>
                </c:pt>
                <c:pt idx="287">
                  <c:v>17.783984432791264</c:v>
                </c:pt>
                <c:pt idx="288">
                  <c:v>17.522679775690932</c:v>
                </c:pt>
                <c:pt idx="289">
                  <c:v>17.639009103216633</c:v>
                </c:pt>
                <c:pt idx="290">
                  <c:v>17.655172277882635</c:v>
                </c:pt>
                <c:pt idx="291">
                  <c:v>17.819953187681801</c:v>
                </c:pt>
                <c:pt idx="292">
                  <c:v>18.146783203111301</c:v>
                </c:pt>
                <c:pt idx="293">
                  <c:v>17.813009852085866</c:v>
                </c:pt>
                <c:pt idx="294">
                  <c:v>17.418226207954966</c:v>
                </c:pt>
                <c:pt idx="295">
                  <c:v>17.135370651299933</c:v>
                </c:pt>
                <c:pt idx="296">
                  <c:v>16.996390114207063</c:v>
                </c:pt>
                <c:pt idx="297">
                  <c:v>16.737475785754466</c:v>
                </c:pt>
                <c:pt idx="298">
                  <c:v>16.5282651164861</c:v>
                </c:pt>
                <c:pt idx="299">
                  <c:v>15.976744208164499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CB8-4F40-A879-F2EC984A17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86844504"/>
        <c:axId val="486843192"/>
      </c:lineChart>
      <c:catAx>
        <c:axId val="4868445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(sec)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6843192"/>
        <c:crosses val="autoZero"/>
        <c:auto val="1"/>
        <c:lblAlgn val="ctr"/>
        <c:lblOffset val="100"/>
        <c:noMultiLvlLbl val="0"/>
      </c:catAx>
      <c:valAx>
        <c:axId val="486843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Heat Release Rate (kW/m2)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6844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Sample B - Center Mask Air Temperature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Pre Center Mask Air Temp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[2]Sheet2!$O$2:$O$300</c:f>
              <c:numCache>
                <c:formatCode>General</c:formatCode>
                <c:ptCount val="299"/>
                <c:pt idx="0">
                  <c:v>641.21763133333332</c:v>
                </c:pt>
                <c:pt idx="1">
                  <c:v>652.33732099999997</c:v>
                </c:pt>
                <c:pt idx="2">
                  <c:v>673.33585633333337</c:v>
                </c:pt>
                <c:pt idx="3">
                  <c:v>703.56652833333339</c:v>
                </c:pt>
                <c:pt idx="4">
                  <c:v>738.85780833333331</c:v>
                </c:pt>
                <c:pt idx="5">
                  <c:v>787.77412933333335</c:v>
                </c:pt>
                <c:pt idx="6">
                  <c:v>837.85516333333328</c:v>
                </c:pt>
                <c:pt idx="7">
                  <c:v>893.3287959999999</c:v>
                </c:pt>
                <c:pt idx="8">
                  <c:v>943.90844800000002</c:v>
                </c:pt>
                <c:pt idx="9">
                  <c:v>989.83404500000006</c:v>
                </c:pt>
                <c:pt idx="10">
                  <c:v>1032.378275</c:v>
                </c:pt>
                <c:pt idx="11">
                  <c:v>1067.7037773333334</c:v>
                </c:pt>
                <c:pt idx="12">
                  <c:v>1090.0445533333334</c:v>
                </c:pt>
                <c:pt idx="13">
                  <c:v>1101.9943033333336</c:v>
                </c:pt>
                <c:pt idx="14">
                  <c:v>1102.6759866666669</c:v>
                </c:pt>
                <c:pt idx="15">
                  <c:v>1100.97225</c:v>
                </c:pt>
                <c:pt idx="16">
                  <c:v>1092.4496233333332</c:v>
                </c:pt>
                <c:pt idx="17">
                  <c:v>1079.68148</c:v>
                </c:pt>
                <c:pt idx="18">
                  <c:v>1064.9034433333334</c:v>
                </c:pt>
                <c:pt idx="19">
                  <c:v>1051.8302200000001</c:v>
                </c:pt>
                <c:pt idx="20">
                  <c:v>1038.7610866666666</c:v>
                </c:pt>
                <c:pt idx="21">
                  <c:v>1025.7872516666666</c:v>
                </c:pt>
                <c:pt idx="22">
                  <c:v>1013.878947</c:v>
                </c:pt>
                <c:pt idx="23">
                  <c:v>1004.2101016666666</c:v>
                </c:pt>
                <c:pt idx="24">
                  <c:v>994.99735499999997</c:v>
                </c:pt>
                <c:pt idx="25">
                  <c:v>984.76747499999999</c:v>
                </c:pt>
                <c:pt idx="26">
                  <c:v>976.1574506666667</c:v>
                </c:pt>
                <c:pt idx="27">
                  <c:v>967.92714466666666</c:v>
                </c:pt>
                <c:pt idx="28">
                  <c:v>962.78871666666657</c:v>
                </c:pt>
                <c:pt idx="29">
                  <c:v>958.1847736666665</c:v>
                </c:pt>
                <c:pt idx="30">
                  <c:v>955.53576666666675</c:v>
                </c:pt>
                <c:pt idx="31">
                  <c:v>953.37135833333332</c:v>
                </c:pt>
                <c:pt idx="32">
                  <c:v>951.33276333333333</c:v>
                </c:pt>
                <c:pt idx="33">
                  <c:v>950.89015699999993</c:v>
                </c:pt>
                <c:pt idx="34">
                  <c:v>951.71293133333336</c:v>
                </c:pt>
                <c:pt idx="35">
                  <c:v>950.2336426666667</c:v>
                </c:pt>
                <c:pt idx="36">
                  <c:v>950.1936033333335</c:v>
                </c:pt>
                <c:pt idx="37">
                  <c:v>951.01550299999997</c:v>
                </c:pt>
                <c:pt idx="38">
                  <c:v>952.08707666666669</c:v>
                </c:pt>
                <c:pt idx="39">
                  <c:v>951.85144033333336</c:v>
                </c:pt>
                <c:pt idx="40">
                  <c:v>952.08508266666661</c:v>
                </c:pt>
                <c:pt idx="41">
                  <c:v>954.10925266666663</c:v>
                </c:pt>
                <c:pt idx="42">
                  <c:v>956.58420833333332</c:v>
                </c:pt>
                <c:pt idx="43">
                  <c:v>958.8056436666667</c:v>
                </c:pt>
                <c:pt idx="44">
                  <c:v>960.59897866666654</c:v>
                </c:pt>
                <c:pt idx="45">
                  <c:v>962.56827800000008</c:v>
                </c:pt>
                <c:pt idx="46">
                  <c:v>964.2397463333333</c:v>
                </c:pt>
                <c:pt idx="47">
                  <c:v>966.48862700000006</c:v>
                </c:pt>
                <c:pt idx="48">
                  <c:v>969.81697600000007</c:v>
                </c:pt>
                <c:pt idx="49">
                  <c:v>972.46976733333338</c:v>
                </c:pt>
                <c:pt idx="50">
                  <c:v>974.23065166666674</c:v>
                </c:pt>
                <c:pt idx="51">
                  <c:v>975.91469399999994</c:v>
                </c:pt>
                <c:pt idx="52">
                  <c:v>978.95249533333333</c:v>
                </c:pt>
                <c:pt idx="53">
                  <c:v>982.37614066666663</c:v>
                </c:pt>
                <c:pt idx="54">
                  <c:v>985.98054833333333</c:v>
                </c:pt>
                <c:pt idx="55">
                  <c:v>989.01782133333325</c:v>
                </c:pt>
                <c:pt idx="56">
                  <c:v>992.70574799999997</c:v>
                </c:pt>
                <c:pt idx="57">
                  <c:v>995.95650066666667</c:v>
                </c:pt>
                <c:pt idx="58">
                  <c:v>999.18310700000018</c:v>
                </c:pt>
                <c:pt idx="59">
                  <c:v>1001.687723</c:v>
                </c:pt>
                <c:pt idx="60">
                  <c:v>1004.2636516666668</c:v>
                </c:pt>
                <c:pt idx="61">
                  <c:v>1007.0064283333332</c:v>
                </c:pt>
                <c:pt idx="62">
                  <c:v>1010.9852496666666</c:v>
                </c:pt>
                <c:pt idx="63">
                  <c:v>1014.0473233333332</c:v>
                </c:pt>
                <c:pt idx="64">
                  <c:v>1017.892211</c:v>
                </c:pt>
                <c:pt idx="65">
                  <c:v>1021.297649</c:v>
                </c:pt>
                <c:pt idx="66">
                  <c:v>1026.5960696666666</c:v>
                </c:pt>
                <c:pt idx="67">
                  <c:v>1030.7845653333334</c:v>
                </c:pt>
                <c:pt idx="68">
                  <c:v>1035.1355196666666</c:v>
                </c:pt>
                <c:pt idx="69">
                  <c:v>1038.4819956666668</c:v>
                </c:pt>
                <c:pt idx="70">
                  <c:v>1043.5659800000001</c:v>
                </c:pt>
                <c:pt idx="71">
                  <c:v>1047.7174666666665</c:v>
                </c:pt>
                <c:pt idx="72">
                  <c:v>1051.2586866666666</c:v>
                </c:pt>
                <c:pt idx="73">
                  <c:v>1053.4891366666666</c:v>
                </c:pt>
                <c:pt idx="74">
                  <c:v>1056.1358433333335</c:v>
                </c:pt>
                <c:pt idx="75">
                  <c:v>1060.3788833333335</c:v>
                </c:pt>
                <c:pt idx="76">
                  <c:v>1063.9944266666664</c:v>
                </c:pt>
                <c:pt idx="77">
                  <c:v>1067.6510833333334</c:v>
                </c:pt>
                <c:pt idx="78">
                  <c:v>1071.0016899999998</c:v>
                </c:pt>
                <c:pt idx="79">
                  <c:v>1071.39345</c:v>
                </c:pt>
                <c:pt idx="80">
                  <c:v>1072.7942933333334</c:v>
                </c:pt>
                <c:pt idx="81">
                  <c:v>1076.0782266666668</c:v>
                </c:pt>
                <c:pt idx="82">
                  <c:v>1077.9701933333336</c:v>
                </c:pt>
                <c:pt idx="83">
                  <c:v>1077.8703</c:v>
                </c:pt>
                <c:pt idx="84">
                  <c:v>1079.1978966666668</c:v>
                </c:pt>
                <c:pt idx="85">
                  <c:v>1079.7602333333332</c:v>
                </c:pt>
                <c:pt idx="86">
                  <c:v>1081.6140133333333</c:v>
                </c:pt>
                <c:pt idx="87">
                  <c:v>1080.0206066666667</c:v>
                </c:pt>
                <c:pt idx="88">
                  <c:v>1079.0400966666666</c:v>
                </c:pt>
                <c:pt idx="89">
                  <c:v>1078.56962</c:v>
                </c:pt>
                <c:pt idx="90">
                  <c:v>1079.5777</c:v>
                </c:pt>
                <c:pt idx="91">
                  <c:v>1079.3280433333334</c:v>
                </c:pt>
                <c:pt idx="92">
                  <c:v>1079.7928433333332</c:v>
                </c:pt>
                <c:pt idx="93">
                  <c:v>1082.7363699999999</c:v>
                </c:pt>
                <c:pt idx="94">
                  <c:v>1083.0565833333333</c:v>
                </c:pt>
                <c:pt idx="95">
                  <c:v>1082.0774530000001</c:v>
                </c:pt>
                <c:pt idx="96">
                  <c:v>1083.109254</c:v>
                </c:pt>
                <c:pt idx="97">
                  <c:v>1084.7763066666666</c:v>
                </c:pt>
                <c:pt idx="98">
                  <c:v>1085.8518266666667</c:v>
                </c:pt>
                <c:pt idx="99">
                  <c:v>1089.5989166666666</c:v>
                </c:pt>
                <c:pt idx="100">
                  <c:v>1090.1984866666667</c:v>
                </c:pt>
                <c:pt idx="101">
                  <c:v>1089.9873866666667</c:v>
                </c:pt>
                <c:pt idx="102">
                  <c:v>1090.61672</c:v>
                </c:pt>
                <c:pt idx="103">
                  <c:v>1093.7502433333332</c:v>
                </c:pt>
                <c:pt idx="104">
                  <c:v>1099.1589966666666</c:v>
                </c:pt>
                <c:pt idx="105">
                  <c:v>1102.3894033333333</c:v>
                </c:pt>
                <c:pt idx="106">
                  <c:v>1104.3381366666667</c:v>
                </c:pt>
                <c:pt idx="107">
                  <c:v>1104.8088366666668</c:v>
                </c:pt>
                <c:pt idx="108">
                  <c:v>1107.3482666666666</c:v>
                </c:pt>
                <c:pt idx="109">
                  <c:v>1109.6053066666666</c:v>
                </c:pt>
                <c:pt idx="110">
                  <c:v>1111.1939066666666</c:v>
                </c:pt>
                <c:pt idx="111">
                  <c:v>1112.4747533333332</c:v>
                </c:pt>
                <c:pt idx="112">
                  <c:v>1114.8171199999999</c:v>
                </c:pt>
                <c:pt idx="113">
                  <c:v>1115.3486933333334</c:v>
                </c:pt>
                <c:pt idx="114">
                  <c:v>1115.3765633333335</c:v>
                </c:pt>
                <c:pt idx="115">
                  <c:v>1116.3011300000001</c:v>
                </c:pt>
                <c:pt idx="116">
                  <c:v>1117.6028000000001</c:v>
                </c:pt>
                <c:pt idx="117">
                  <c:v>1118.2687166666667</c:v>
                </c:pt>
                <c:pt idx="118">
                  <c:v>1118.5718999999999</c:v>
                </c:pt>
                <c:pt idx="119">
                  <c:v>1120.1497400000001</c:v>
                </c:pt>
                <c:pt idx="120">
                  <c:v>1120.5212199999999</c:v>
                </c:pt>
                <c:pt idx="121">
                  <c:v>1121.6135866666666</c:v>
                </c:pt>
                <c:pt idx="122">
                  <c:v>1122.6316933333335</c:v>
                </c:pt>
                <c:pt idx="123">
                  <c:v>1123.2994366666667</c:v>
                </c:pt>
                <c:pt idx="124">
                  <c:v>1125.9536933333331</c:v>
                </c:pt>
                <c:pt idx="125">
                  <c:v>1127.82556</c:v>
                </c:pt>
                <c:pt idx="126">
                  <c:v>1129.3672666666664</c:v>
                </c:pt>
                <c:pt idx="127">
                  <c:v>1133.4832766666666</c:v>
                </c:pt>
                <c:pt idx="128">
                  <c:v>1134.2514433333333</c:v>
                </c:pt>
                <c:pt idx="129">
                  <c:v>1135.0677900000001</c:v>
                </c:pt>
                <c:pt idx="130">
                  <c:v>1137.3755666666668</c:v>
                </c:pt>
                <c:pt idx="131">
                  <c:v>1138.7267433333334</c:v>
                </c:pt>
                <c:pt idx="132">
                  <c:v>1139.8501800000001</c:v>
                </c:pt>
                <c:pt idx="133">
                  <c:v>1141.4526133333331</c:v>
                </c:pt>
                <c:pt idx="134">
                  <c:v>1141.6969200000001</c:v>
                </c:pt>
                <c:pt idx="135">
                  <c:v>1140.9878333333334</c:v>
                </c:pt>
                <c:pt idx="136">
                  <c:v>1142.1485566666668</c:v>
                </c:pt>
                <c:pt idx="137">
                  <c:v>1144.5742199999997</c:v>
                </c:pt>
                <c:pt idx="138">
                  <c:v>1145.8729633333335</c:v>
                </c:pt>
                <c:pt idx="139">
                  <c:v>1145.9001866666667</c:v>
                </c:pt>
                <c:pt idx="140">
                  <c:v>1146.9437233333333</c:v>
                </c:pt>
                <c:pt idx="141">
                  <c:v>1146.7858866666666</c:v>
                </c:pt>
                <c:pt idx="142">
                  <c:v>1146.4313933333335</c:v>
                </c:pt>
                <c:pt idx="143">
                  <c:v>1145.4810399999999</c:v>
                </c:pt>
                <c:pt idx="144">
                  <c:v>1146.1738700000001</c:v>
                </c:pt>
                <c:pt idx="145">
                  <c:v>1146.6164533333333</c:v>
                </c:pt>
                <c:pt idx="146">
                  <c:v>1147.3166100000001</c:v>
                </c:pt>
                <c:pt idx="147">
                  <c:v>1146.1444100000001</c:v>
                </c:pt>
                <c:pt idx="148">
                  <c:v>1146.0592466666667</c:v>
                </c:pt>
                <c:pt idx="149">
                  <c:v>1146.4259433333334</c:v>
                </c:pt>
                <c:pt idx="150">
                  <c:v>1146.15617</c:v>
                </c:pt>
                <c:pt idx="151">
                  <c:v>1144.4634599999999</c:v>
                </c:pt>
                <c:pt idx="152">
                  <c:v>1145.3395600000001</c:v>
                </c:pt>
                <c:pt idx="153">
                  <c:v>1144.8011900000001</c:v>
                </c:pt>
                <c:pt idx="154">
                  <c:v>1143.8114433333333</c:v>
                </c:pt>
                <c:pt idx="155">
                  <c:v>1143.7683533333336</c:v>
                </c:pt>
                <c:pt idx="156">
                  <c:v>1143.6139766666665</c:v>
                </c:pt>
                <c:pt idx="157">
                  <c:v>1142.9654166666667</c:v>
                </c:pt>
                <c:pt idx="158">
                  <c:v>1141.0824766666667</c:v>
                </c:pt>
                <c:pt idx="159">
                  <c:v>1138.4162166666665</c:v>
                </c:pt>
                <c:pt idx="160">
                  <c:v>1139.2598433333333</c:v>
                </c:pt>
                <c:pt idx="161">
                  <c:v>1139.5879299999999</c:v>
                </c:pt>
                <c:pt idx="162">
                  <c:v>1140.5165599999998</c:v>
                </c:pt>
                <c:pt idx="163">
                  <c:v>1139.5871166666666</c:v>
                </c:pt>
                <c:pt idx="164">
                  <c:v>1139.0965566666666</c:v>
                </c:pt>
                <c:pt idx="165">
                  <c:v>1138.44694</c:v>
                </c:pt>
                <c:pt idx="166">
                  <c:v>1139.8507500000001</c:v>
                </c:pt>
                <c:pt idx="167">
                  <c:v>1140.3494466666666</c:v>
                </c:pt>
                <c:pt idx="168">
                  <c:v>1139.3387866666667</c:v>
                </c:pt>
                <c:pt idx="169">
                  <c:v>1139.0935466666667</c:v>
                </c:pt>
                <c:pt idx="170">
                  <c:v>1139.3446900000001</c:v>
                </c:pt>
                <c:pt idx="171">
                  <c:v>1138.8955066666667</c:v>
                </c:pt>
                <c:pt idx="172">
                  <c:v>1137.7204199999999</c:v>
                </c:pt>
                <c:pt idx="173">
                  <c:v>1138.7946366666667</c:v>
                </c:pt>
                <c:pt idx="174">
                  <c:v>1138.7562666666665</c:v>
                </c:pt>
                <c:pt idx="175">
                  <c:v>1139.7378333333334</c:v>
                </c:pt>
                <c:pt idx="176">
                  <c:v>1140.9198800000001</c:v>
                </c:pt>
                <c:pt idx="177">
                  <c:v>1142.5349133333334</c:v>
                </c:pt>
                <c:pt idx="178">
                  <c:v>1143.0706366666666</c:v>
                </c:pt>
                <c:pt idx="179">
                  <c:v>1143.98116</c:v>
                </c:pt>
                <c:pt idx="180">
                  <c:v>1144.0931433333333</c:v>
                </c:pt>
                <c:pt idx="181">
                  <c:v>1145.0384099999999</c:v>
                </c:pt>
                <c:pt idx="182">
                  <c:v>1144.6388766666666</c:v>
                </c:pt>
                <c:pt idx="183">
                  <c:v>1146.1730566666668</c:v>
                </c:pt>
                <c:pt idx="184">
                  <c:v>1144.8426533333331</c:v>
                </c:pt>
                <c:pt idx="185">
                  <c:v>1143.2268899999999</c:v>
                </c:pt>
                <c:pt idx="186">
                  <c:v>1142.8954266666667</c:v>
                </c:pt>
                <c:pt idx="187">
                  <c:v>1142.4869366666669</c:v>
                </c:pt>
                <c:pt idx="188">
                  <c:v>1143.7646500000001</c:v>
                </c:pt>
                <c:pt idx="189">
                  <c:v>1143.3767066666667</c:v>
                </c:pt>
                <c:pt idx="190">
                  <c:v>1143.65572</c:v>
                </c:pt>
                <c:pt idx="191">
                  <c:v>1144.3588866666666</c:v>
                </c:pt>
                <c:pt idx="192">
                  <c:v>1144.7983400000001</c:v>
                </c:pt>
                <c:pt idx="193">
                  <c:v>1143.0478133333334</c:v>
                </c:pt>
                <c:pt idx="194">
                  <c:v>1144.7048733333334</c:v>
                </c:pt>
                <c:pt idx="195">
                  <c:v>1143.8699099999999</c:v>
                </c:pt>
                <c:pt idx="196">
                  <c:v>1145.4831133333332</c:v>
                </c:pt>
                <c:pt idx="197">
                  <c:v>1145.1817199999998</c:v>
                </c:pt>
                <c:pt idx="198">
                  <c:v>1143.8505466666668</c:v>
                </c:pt>
                <c:pt idx="199">
                  <c:v>1143.1753766666668</c:v>
                </c:pt>
                <c:pt idx="200">
                  <c:v>1142.8501799999999</c:v>
                </c:pt>
                <c:pt idx="201">
                  <c:v>1141.2142733333333</c:v>
                </c:pt>
                <c:pt idx="202">
                  <c:v>1140.0103399999998</c:v>
                </c:pt>
                <c:pt idx="203">
                  <c:v>1139.3819999999998</c:v>
                </c:pt>
                <c:pt idx="204">
                  <c:v>1138.4939766666666</c:v>
                </c:pt>
                <c:pt idx="205">
                  <c:v>1136.5849599999999</c:v>
                </c:pt>
                <c:pt idx="206">
                  <c:v>1136.5218933333333</c:v>
                </c:pt>
                <c:pt idx="207">
                  <c:v>1134.9060866666666</c:v>
                </c:pt>
                <c:pt idx="208">
                  <c:v>1134.0199766666667</c:v>
                </c:pt>
                <c:pt idx="209">
                  <c:v>1133.6489233333334</c:v>
                </c:pt>
                <c:pt idx="210">
                  <c:v>1134.6789933333332</c:v>
                </c:pt>
                <c:pt idx="211">
                  <c:v>1135.7429600000003</c:v>
                </c:pt>
                <c:pt idx="212">
                  <c:v>1136.9520633333334</c:v>
                </c:pt>
                <c:pt idx="213">
                  <c:v>1136.1544200000001</c:v>
                </c:pt>
                <c:pt idx="214">
                  <c:v>1134.4930433333332</c:v>
                </c:pt>
                <c:pt idx="215">
                  <c:v>1134.4036466666666</c:v>
                </c:pt>
                <c:pt idx="216">
                  <c:v>1133.2172033333334</c:v>
                </c:pt>
                <c:pt idx="217">
                  <c:v>1132.8687766666669</c:v>
                </c:pt>
                <c:pt idx="218">
                  <c:v>1131.1867666666665</c:v>
                </c:pt>
                <c:pt idx="219">
                  <c:v>1129.1272766666668</c:v>
                </c:pt>
                <c:pt idx="220">
                  <c:v>1127.9989833333332</c:v>
                </c:pt>
                <c:pt idx="221">
                  <c:v>1126.0896</c:v>
                </c:pt>
                <c:pt idx="222">
                  <c:v>1125.5655899999999</c:v>
                </c:pt>
                <c:pt idx="223">
                  <c:v>1126.2143966666665</c:v>
                </c:pt>
                <c:pt idx="224">
                  <c:v>1125.7185466666667</c:v>
                </c:pt>
                <c:pt idx="225">
                  <c:v>1123.65617</c:v>
                </c:pt>
                <c:pt idx="226">
                  <c:v>1125.8811433333333</c:v>
                </c:pt>
                <c:pt idx="227">
                  <c:v>1126.0445566666667</c:v>
                </c:pt>
                <c:pt idx="228">
                  <c:v>1124.7876800000001</c:v>
                </c:pt>
                <c:pt idx="229">
                  <c:v>1125.3436266666668</c:v>
                </c:pt>
                <c:pt idx="230">
                  <c:v>1124.3795966666667</c:v>
                </c:pt>
                <c:pt idx="231">
                  <c:v>1122.9422633333334</c:v>
                </c:pt>
                <c:pt idx="232">
                  <c:v>1122.3928233333334</c:v>
                </c:pt>
                <c:pt idx="233">
                  <c:v>1122.4144666666666</c:v>
                </c:pt>
                <c:pt idx="234">
                  <c:v>1120.5499700000003</c:v>
                </c:pt>
                <c:pt idx="235">
                  <c:v>1120.8379333333335</c:v>
                </c:pt>
                <c:pt idx="236">
                  <c:v>1119.3670633333331</c:v>
                </c:pt>
                <c:pt idx="237">
                  <c:v>1119.5717766666667</c:v>
                </c:pt>
                <c:pt idx="238">
                  <c:v>1118.9194733333334</c:v>
                </c:pt>
                <c:pt idx="239">
                  <c:v>1118.6995033333335</c:v>
                </c:pt>
                <c:pt idx="240">
                  <c:v>1118.72441</c:v>
                </c:pt>
                <c:pt idx="241">
                  <c:v>1116.9791666666667</c:v>
                </c:pt>
                <c:pt idx="242">
                  <c:v>1117.29602</c:v>
                </c:pt>
                <c:pt idx="243">
                  <c:v>1116.8154333333334</c:v>
                </c:pt>
                <c:pt idx="244">
                  <c:v>1117.6728099999998</c:v>
                </c:pt>
                <c:pt idx="245">
                  <c:v>1116.3906266666665</c:v>
                </c:pt>
                <c:pt idx="246">
                  <c:v>1115.5484633333333</c:v>
                </c:pt>
                <c:pt idx="247">
                  <c:v>1113.6305366666668</c:v>
                </c:pt>
                <c:pt idx="248">
                  <c:v>1112.56449</c:v>
                </c:pt>
                <c:pt idx="249">
                  <c:v>1111.3551033333333</c:v>
                </c:pt>
                <c:pt idx="250">
                  <c:v>1109.59184</c:v>
                </c:pt>
                <c:pt idx="251">
                  <c:v>1108.4511300000001</c:v>
                </c:pt>
                <c:pt idx="252">
                  <c:v>1106.92912</c:v>
                </c:pt>
                <c:pt idx="253">
                  <c:v>1107.5301500000003</c:v>
                </c:pt>
                <c:pt idx="254">
                  <c:v>1109.2284333333334</c:v>
                </c:pt>
                <c:pt idx="255">
                  <c:v>1109.2342099999998</c:v>
                </c:pt>
                <c:pt idx="256">
                  <c:v>1108.7733966666667</c:v>
                </c:pt>
                <c:pt idx="257">
                  <c:v>1108.1734633333333</c:v>
                </c:pt>
                <c:pt idx="258">
                  <c:v>1106.50171</c:v>
                </c:pt>
                <c:pt idx="259">
                  <c:v>1105.4202499999999</c:v>
                </c:pt>
                <c:pt idx="260">
                  <c:v>1105.5802800000001</c:v>
                </c:pt>
                <c:pt idx="261">
                  <c:v>1105.1152733333331</c:v>
                </c:pt>
                <c:pt idx="262">
                  <c:v>1106.3884700000001</c:v>
                </c:pt>
                <c:pt idx="263">
                  <c:v>1105.9899066666667</c:v>
                </c:pt>
                <c:pt idx="264">
                  <c:v>1105.7155766666667</c:v>
                </c:pt>
                <c:pt idx="265">
                  <c:v>1104.1295566666668</c:v>
                </c:pt>
                <c:pt idx="266">
                  <c:v>1103.6835533333333</c:v>
                </c:pt>
                <c:pt idx="267">
                  <c:v>1103.5086266666667</c:v>
                </c:pt>
                <c:pt idx="268">
                  <c:v>1104.5907366666668</c:v>
                </c:pt>
                <c:pt idx="269">
                  <c:v>1104.8376066666667</c:v>
                </c:pt>
                <c:pt idx="270">
                  <c:v>1105.3026133333333</c:v>
                </c:pt>
                <c:pt idx="271">
                  <c:v>1105.3250300000002</c:v>
                </c:pt>
                <c:pt idx="272">
                  <c:v>1103.2475999999999</c:v>
                </c:pt>
                <c:pt idx="273">
                  <c:v>1101.9445366666666</c:v>
                </c:pt>
                <c:pt idx="274">
                  <c:v>1100</c:v>
                </c:pt>
                <c:pt idx="275">
                  <c:v>1100.0741800000001</c:v>
                </c:pt>
                <c:pt idx="276">
                  <c:v>1099.7311200000001</c:v>
                </c:pt>
                <c:pt idx="277">
                  <c:v>1098.39795</c:v>
                </c:pt>
                <c:pt idx="278">
                  <c:v>1099.6206866666664</c:v>
                </c:pt>
                <c:pt idx="279">
                  <c:v>1099.88212</c:v>
                </c:pt>
                <c:pt idx="280">
                  <c:v>1099.5828866666668</c:v>
                </c:pt>
                <c:pt idx="281">
                  <c:v>1099.3246666666666</c:v>
                </c:pt>
                <c:pt idx="282">
                  <c:v>1098.93506</c:v>
                </c:pt>
                <c:pt idx="283">
                  <c:v>1099.09196</c:v>
                </c:pt>
                <c:pt idx="284">
                  <c:v>1098.0816233333333</c:v>
                </c:pt>
                <c:pt idx="285">
                  <c:v>1098.3545733333333</c:v>
                </c:pt>
                <c:pt idx="286">
                  <c:v>1099.0460999999998</c:v>
                </c:pt>
                <c:pt idx="287">
                  <c:v>1099.0562766666665</c:v>
                </c:pt>
                <c:pt idx="288">
                  <c:v>1098.2436133333333</c:v>
                </c:pt>
                <c:pt idx="289">
                  <c:v>1097.8791133333332</c:v>
                </c:pt>
                <c:pt idx="290">
                  <c:v>1096.6891266666669</c:v>
                </c:pt>
                <c:pt idx="291">
                  <c:v>1095.7499600000001</c:v>
                </c:pt>
                <c:pt idx="292">
                  <c:v>1095.8143700000001</c:v>
                </c:pt>
                <c:pt idx="293">
                  <c:v>1097.1038433333333</c:v>
                </c:pt>
                <c:pt idx="294">
                  <c:v>1096.9376199999999</c:v>
                </c:pt>
                <c:pt idx="295">
                  <c:v>1096.7526433333333</c:v>
                </c:pt>
                <c:pt idx="296">
                  <c:v>1095.23991</c:v>
                </c:pt>
                <c:pt idx="297">
                  <c:v>1094.6149499999999</c:v>
                </c:pt>
                <c:pt idx="298">
                  <c:v>1094.8245433333332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888-4F67-9BA8-A5AA8CD5D905}"/>
            </c:ext>
          </c:extLst>
        </c:ser>
        <c:ser>
          <c:idx val="1"/>
          <c:order val="1"/>
          <c:tx>
            <c:v>Post Mask Air Temp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Sheet2!$O$2:$O$300</c:f>
              <c:numCache>
                <c:formatCode>General</c:formatCode>
                <c:ptCount val="299"/>
                <c:pt idx="0">
                  <c:v>723.05212699999993</c:v>
                </c:pt>
                <c:pt idx="1">
                  <c:v>721.79698166666674</c:v>
                </c:pt>
                <c:pt idx="2">
                  <c:v>722.47396333333336</c:v>
                </c:pt>
                <c:pt idx="3">
                  <c:v>722.75521733333335</c:v>
                </c:pt>
                <c:pt idx="4">
                  <c:v>724.16942500000005</c:v>
                </c:pt>
                <c:pt idx="5">
                  <c:v>725.51059933333329</c:v>
                </c:pt>
                <c:pt idx="6">
                  <c:v>728.78755366666667</c:v>
                </c:pt>
                <c:pt idx="7">
                  <c:v>731.7053176666667</c:v>
                </c:pt>
                <c:pt idx="8">
                  <c:v>734.64111999999989</c:v>
                </c:pt>
                <c:pt idx="9">
                  <c:v>738.65729199999987</c:v>
                </c:pt>
                <c:pt idx="10">
                  <c:v>741.67251900000008</c:v>
                </c:pt>
                <c:pt idx="11">
                  <c:v>746.91679566666653</c:v>
                </c:pt>
                <c:pt idx="12">
                  <c:v>751.63298599999996</c:v>
                </c:pt>
                <c:pt idx="13">
                  <c:v>756.21873300000004</c:v>
                </c:pt>
                <c:pt idx="14">
                  <c:v>761.6940780000001</c:v>
                </c:pt>
                <c:pt idx="15">
                  <c:v>765.03919033333329</c:v>
                </c:pt>
                <c:pt idx="16">
                  <c:v>768.86705966666671</c:v>
                </c:pt>
                <c:pt idx="17">
                  <c:v>772.83067799999992</c:v>
                </c:pt>
                <c:pt idx="18">
                  <c:v>775.71024766666676</c:v>
                </c:pt>
                <c:pt idx="19">
                  <c:v>778.44537233333324</c:v>
                </c:pt>
                <c:pt idx="20">
                  <c:v>783.03610633333335</c:v>
                </c:pt>
                <c:pt idx="21">
                  <c:v>784.93431366666664</c:v>
                </c:pt>
                <c:pt idx="22">
                  <c:v>787.92792533333341</c:v>
                </c:pt>
                <c:pt idx="23">
                  <c:v>789.65248199999996</c:v>
                </c:pt>
                <c:pt idx="24">
                  <c:v>791.26787999999999</c:v>
                </c:pt>
                <c:pt idx="25">
                  <c:v>792.94008266666663</c:v>
                </c:pt>
                <c:pt idx="26">
                  <c:v>796.06312366666668</c:v>
                </c:pt>
                <c:pt idx="27">
                  <c:v>797.66830633333336</c:v>
                </c:pt>
                <c:pt idx="28">
                  <c:v>800.4512913333333</c:v>
                </c:pt>
                <c:pt idx="29">
                  <c:v>803.68262966666668</c:v>
                </c:pt>
                <c:pt idx="30">
                  <c:v>805.90025666666668</c:v>
                </c:pt>
                <c:pt idx="31">
                  <c:v>808.62403233333328</c:v>
                </c:pt>
                <c:pt idx="32">
                  <c:v>814.45743333333337</c:v>
                </c:pt>
                <c:pt idx="33">
                  <c:v>816.11968200000001</c:v>
                </c:pt>
                <c:pt idx="34">
                  <c:v>818.63842800000009</c:v>
                </c:pt>
                <c:pt idx="35">
                  <c:v>821.45712166666669</c:v>
                </c:pt>
                <c:pt idx="36">
                  <c:v>822.71060166666666</c:v>
                </c:pt>
                <c:pt idx="37">
                  <c:v>822.99630766666667</c:v>
                </c:pt>
                <c:pt idx="38">
                  <c:v>825.84715166666672</c:v>
                </c:pt>
                <c:pt idx="39">
                  <c:v>827.33406533333334</c:v>
                </c:pt>
                <c:pt idx="40">
                  <c:v>826.33701000000008</c:v>
                </c:pt>
                <c:pt idx="41">
                  <c:v>827.69808766666665</c:v>
                </c:pt>
                <c:pt idx="42">
                  <c:v>830.47119199999997</c:v>
                </c:pt>
                <c:pt idx="43">
                  <c:v>830.86683499999992</c:v>
                </c:pt>
                <c:pt idx="44">
                  <c:v>829.68093099999999</c:v>
                </c:pt>
                <c:pt idx="45">
                  <c:v>830.59794566666676</c:v>
                </c:pt>
                <c:pt idx="46">
                  <c:v>832.81245499999989</c:v>
                </c:pt>
                <c:pt idx="47">
                  <c:v>832.05216999999993</c:v>
                </c:pt>
                <c:pt idx="48">
                  <c:v>834.49151033333328</c:v>
                </c:pt>
                <c:pt idx="49">
                  <c:v>832.61225466666667</c:v>
                </c:pt>
                <c:pt idx="50">
                  <c:v>834.48224100000004</c:v>
                </c:pt>
                <c:pt idx="51">
                  <c:v>837.02959333333331</c:v>
                </c:pt>
                <c:pt idx="52">
                  <c:v>838.04714633333333</c:v>
                </c:pt>
                <c:pt idx="53">
                  <c:v>840.51206100000002</c:v>
                </c:pt>
                <c:pt idx="54">
                  <c:v>840.8389636666667</c:v>
                </c:pt>
                <c:pt idx="55">
                  <c:v>841.82976833333339</c:v>
                </c:pt>
                <c:pt idx="56">
                  <c:v>843.98965099999998</c:v>
                </c:pt>
                <c:pt idx="57">
                  <c:v>844.8729863333333</c:v>
                </c:pt>
                <c:pt idx="58">
                  <c:v>844.52264733333334</c:v>
                </c:pt>
                <c:pt idx="59">
                  <c:v>846.11761300000001</c:v>
                </c:pt>
                <c:pt idx="60">
                  <c:v>848.38006233333329</c:v>
                </c:pt>
                <c:pt idx="61">
                  <c:v>851.52519266666661</c:v>
                </c:pt>
                <c:pt idx="62">
                  <c:v>852.07192733333341</c:v>
                </c:pt>
                <c:pt idx="63">
                  <c:v>854.86709200000007</c:v>
                </c:pt>
                <c:pt idx="64">
                  <c:v>857.8924596666667</c:v>
                </c:pt>
                <c:pt idx="65">
                  <c:v>860.40405933333341</c:v>
                </c:pt>
                <c:pt idx="66">
                  <c:v>859.37829066666666</c:v>
                </c:pt>
                <c:pt idx="67">
                  <c:v>860.36395300000004</c:v>
                </c:pt>
                <c:pt idx="68">
                  <c:v>862.12950266666667</c:v>
                </c:pt>
                <c:pt idx="69">
                  <c:v>864.93189600000005</c:v>
                </c:pt>
                <c:pt idx="70">
                  <c:v>866.62342666666666</c:v>
                </c:pt>
                <c:pt idx="71">
                  <c:v>867.47995033333336</c:v>
                </c:pt>
                <c:pt idx="72">
                  <c:v>867.92835033333324</c:v>
                </c:pt>
                <c:pt idx="73">
                  <c:v>868.34789266666667</c:v>
                </c:pt>
                <c:pt idx="74">
                  <c:v>868.02822600000002</c:v>
                </c:pt>
                <c:pt idx="75">
                  <c:v>868.46643200000005</c:v>
                </c:pt>
                <c:pt idx="76">
                  <c:v>869.98104633333332</c:v>
                </c:pt>
                <c:pt idx="77">
                  <c:v>871.62143533333335</c:v>
                </c:pt>
                <c:pt idx="78">
                  <c:v>870.07303133333335</c:v>
                </c:pt>
                <c:pt idx="79">
                  <c:v>871.22057633333327</c:v>
                </c:pt>
                <c:pt idx="80">
                  <c:v>871.30190333333337</c:v>
                </c:pt>
                <c:pt idx="81">
                  <c:v>872.59303699999998</c:v>
                </c:pt>
                <c:pt idx="82">
                  <c:v>871.89226666666673</c:v>
                </c:pt>
                <c:pt idx="83">
                  <c:v>872.12900433333323</c:v>
                </c:pt>
                <c:pt idx="84">
                  <c:v>872.35098933333336</c:v>
                </c:pt>
                <c:pt idx="85">
                  <c:v>872.63499466666656</c:v>
                </c:pt>
                <c:pt idx="86">
                  <c:v>873.16405799999995</c:v>
                </c:pt>
                <c:pt idx="87">
                  <c:v>874.63306866666665</c:v>
                </c:pt>
                <c:pt idx="88">
                  <c:v>875.06241199999988</c:v>
                </c:pt>
                <c:pt idx="89">
                  <c:v>876.68504699999994</c:v>
                </c:pt>
                <c:pt idx="90">
                  <c:v>875.5670396666668</c:v>
                </c:pt>
                <c:pt idx="91">
                  <c:v>876.26851733333331</c:v>
                </c:pt>
                <c:pt idx="92">
                  <c:v>875.61827766666681</c:v>
                </c:pt>
                <c:pt idx="93">
                  <c:v>876.07110266666677</c:v>
                </c:pt>
                <c:pt idx="94">
                  <c:v>875.8040716666668</c:v>
                </c:pt>
                <c:pt idx="95">
                  <c:v>875.67302433333327</c:v>
                </c:pt>
                <c:pt idx="96">
                  <c:v>876.63206433333335</c:v>
                </c:pt>
                <c:pt idx="97">
                  <c:v>877.41142200000002</c:v>
                </c:pt>
                <c:pt idx="98">
                  <c:v>878.1107956666666</c:v>
                </c:pt>
                <c:pt idx="99">
                  <c:v>878.67523800000015</c:v>
                </c:pt>
                <c:pt idx="100">
                  <c:v>878.13630499999999</c:v>
                </c:pt>
                <c:pt idx="101">
                  <c:v>875.88732233333337</c:v>
                </c:pt>
                <c:pt idx="102">
                  <c:v>876.48644066666657</c:v>
                </c:pt>
                <c:pt idx="103">
                  <c:v>877.48279933333333</c:v>
                </c:pt>
                <c:pt idx="104">
                  <c:v>877.09220533333337</c:v>
                </c:pt>
                <c:pt idx="105">
                  <c:v>878.29450166666663</c:v>
                </c:pt>
                <c:pt idx="106">
                  <c:v>879.04904099999987</c:v>
                </c:pt>
                <c:pt idx="107">
                  <c:v>879.34612633333336</c:v>
                </c:pt>
                <c:pt idx="108">
                  <c:v>881.19026133333352</c:v>
                </c:pt>
                <c:pt idx="109">
                  <c:v>880.96040200000004</c:v>
                </c:pt>
                <c:pt idx="110">
                  <c:v>881.74313399999994</c:v>
                </c:pt>
                <c:pt idx="111">
                  <c:v>881.20902166666667</c:v>
                </c:pt>
                <c:pt idx="112">
                  <c:v>878.57254166666655</c:v>
                </c:pt>
                <c:pt idx="113">
                  <c:v>881.10775233333334</c:v>
                </c:pt>
                <c:pt idx="114">
                  <c:v>880.93926199999987</c:v>
                </c:pt>
                <c:pt idx="115">
                  <c:v>880.4597246666666</c:v>
                </c:pt>
                <c:pt idx="116">
                  <c:v>881.87685566666676</c:v>
                </c:pt>
                <c:pt idx="117">
                  <c:v>883.16273966666665</c:v>
                </c:pt>
                <c:pt idx="118">
                  <c:v>882.64545833333341</c:v>
                </c:pt>
                <c:pt idx="119">
                  <c:v>882.77013199999999</c:v>
                </c:pt>
                <c:pt idx="120">
                  <c:v>883.5045233333334</c:v>
                </c:pt>
                <c:pt idx="121">
                  <c:v>884.40614099999993</c:v>
                </c:pt>
                <c:pt idx="122">
                  <c:v>884.41819199999998</c:v>
                </c:pt>
                <c:pt idx="123">
                  <c:v>885.41385733333334</c:v>
                </c:pt>
                <c:pt idx="124">
                  <c:v>886.9962323333333</c:v>
                </c:pt>
                <c:pt idx="125">
                  <c:v>885.67430999999999</c:v>
                </c:pt>
                <c:pt idx="126">
                  <c:v>883.70332300000007</c:v>
                </c:pt>
                <c:pt idx="127">
                  <c:v>883.47101166666664</c:v>
                </c:pt>
                <c:pt idx="128">
                  <c:v>885.06080799999984</c:v>
                </c:pt>
                <c:pt idx="129">
                  <c:v>885.89073399999995</c:v>
                </c:pt>
                <c:pt idx="130">
                  <c:v>887.02397833333328</c:v>
                </c:pt>
                <c:pt idx="131">
                  <c:v>886.69935633333341</c:v>
                </c:pt>
                <c:pt idx="132">
                  <c:v>885.25481600000001</c:v>
                </c:pt>
                <c:pt idx="133">
                  <c:v>886.45281066666666</c:v>
                </c:pt>
                <c:pt idx="134">
                  <c:v>886.24155499999995</c:v>
                </c:pt>
                <c:pt idx="135">
                  <c:v>887.70587699999999</c:v>
                </c:pt>
                <c:pt idx="136">
                  <c:v>888.02328999999997</c:v>
                </c:pt>
                <c:pt idx="137">
                  <c:v>889.22990833333336</c:v>
                </c:pt>
                <c:pt idx="138">
                  <c:v>888.47438933333331</c:v>
                </c:pt>
                <c:pt idx="139">
                  <c:v>888.43079866666665</c:v>
                </c:pt>
                <c:pt idx="140">
                  <c:v>890.48665366666671</c:v>
                </c:pt>
                <c:pt idx="141">
                  <c:v>890.75781700000005</c:v>
                </c:pt>
                <c:pt idx="142">
                  <c:v>891.20553866666671</c:v>
                </c:pt>
                <c:pt idx="143">
                  <c:v>891.19586333333336</c:v>
                </c:pt>
                <c:pt idx="144">
                  <c:v>893.05617033333328</c:v>
                </c:pt>
                <c:pt idx="145">
                  <c:v>892.33135866666669</c:v>
                </c:pt>
                <c:pt idx="146">
                  <c:v>891.65358266666669</c:v>
                </c:pt>
                <c:pt idx="147">
                  <c:v>893.14954966666664</c:v>
                </c:pt>
                <c:pt idx="148">
                  <c:v>893.46370766666666</c:v>
                </c:pt>
                <c:pt idx="149">
                  <c:v>890.80021133333332</c:v>
                </c:pt>
                <c:pt idx="150">
                  <c:v>893.48906733333331</c:v>
                </c:pt>
                <c:pt idx="151">
                  <c:v>894.26174600000013</c:v>
                </c:pt>
                <c:pt idx="152">
                  <c:v>893.63309700000002</c:v>
                </c:pt>
                <c:pt idx="153">
                  <c:v>894.88140699999997</c:v>
                </c:pt>
                <c:pt idx="154">
                  <c:v>895.88087899999994</c:v>
                </c:pt>
                <c:pt idx="155">
                  <c:v>895.3636386666667</c:v>
                </c:pt>
                <c:pt idx="156">
                  <c:v>892.25126799999998</c:v>
                </c:pt>
                <c:pt idx="157">
                  <c:v>893.90852266666661</c:v>
                </c:pt>
                <c:pt idx="158">
                  <c:v>892.17619933333333</c:v>
                </c:pt>
                <c:pt idx="159">
                  <c:v>893.80505866666647</c:v>
                </c:pt>
                <c:pt idx="160">
                  <c:v>894.40734033333331</c:v>
                </c:pt>
                <c:pt idx="161">
                  <c:v>894.48028199999999</c:v>
                </c:pt>
                <c:pt idx="162">
                  <c:v>893.35760966666669</c:v>
                </c:pt>
                <c:pt idx="163">
                  <c:v>894.74549100000002</c:v>
                </c:pt>
                <c:pt idx="164">
                  <c:v>894.97064799999998</c:v>
                </c:pt>
                <c:pt idx="165">
                  <c:v>895.09935600000006</c:v>
                </c:pt>
                <c:pt idx="166">
                  <c:v>893.55734699999994</c:v>
                </c:pt>
                <c:pt idx="167">
                  <c:v>891.03330933333336</c:v>
                </c:pt>
                <c:pt idx="168">
                  <c:v>893.22547900000006</c:v>
                </c:pt>
                <c:pt idx="169">
                  <c:v>894.76596866666671</c:v>
                </c:pt>
                <c:pt idx="170">
                  <c:v>893.43714433333332</c:v>
                </c:pt>
                <c:pt idx="171">
                  <c:v>893.43877733333329</c:v>
                </c:pt>
                <c:pt idx="172">
                  <c:v>892.38015766666683</c:v>
                </c:pt>
                <c:pt idx="173">
                  <c:v>893.23052400000006</c:v>
                </c:pt>
                <c:pt idx="174">
                  <c:v>892.13207566666676</c:v>
                </c:pt>
                <c:pt idx="175">
                  <c:v>894.2205909999999</c:v>
                </c:pt>
                <c:pt idx="176">
                  <c:v>894.63196199999993</c:v>
                </c:pt>
                <c:pt idx="177">
                  <c:v>894.40083233333337</c:v>
                </c:pt>
                <c:pt idx="178">
                  <c:v>892.93731233333335</c:v>
                </c:pt>
                <c:pt idx="179">
                  <c:v>891.62372733333325</c:v>
                </c:pt>
                <c:pt idx="180">
                  <c:v>892.49097800000015</c:v>
                </c:pt>
                <c:pt idx="181">
                  <c:v>895.43773966666674</c:v>
                </c:pt>
                <c:pt idx="182">
                  <c:v>894.66944566666655</c:v>
                </c:pt>
                <c:pt idx="183">
                  <c:v>892.16024633333336</c:v>
                </c:pt>
                <c:pt idx="184">
                  <c:v>893.17705033333334</c:v>
                </c:pt>
                <c:pt idx="185">
                  <c:v>893.98866299999997</c:v>
                </c:pt>
                <c:pt idx="186">
                  <c:v>894.56991299999993</c:v>
                </c:pt>
                <c:pt idx="187">
                  <c:v>894.74577366666665</c:v>
                </c:pt>
                <c:pt idx="188">
                  <c:v>893.79246400000011</c:v>
                </c:pt>
                <c:pt idx="189">
                  <c:v>892.58569766666676</c:v>
                </c:pt>
                <c:pt idx="190">
                  <c:v>894.50964800000008</c:v>
                </c:pt>
                <c:pt idx="191">
                  <c:v>893.5989340000001</c:v>
                </c:pt>
                <c:pt idx="192">
                  <c:v>892.62081999999998</c:v>
                </c:pt>
                <c:pt idx="193">
                  <c:v>892.4219783333333</c:v>
                </c:pt>
                <c:pt idx="194">
                  <c:v>892.58660666666674</c:v>
                </c:pt>
                <c:pt idx="195">
                  <c:v>894.90112466666676</c:v>
                </c:pt>
                <c:pt idx="196">
                  <c:v>894.92231466666669</c:v>
                </c:pt>
                <c:pt idx="197">
                  <c:v>893.80498399999999</c:v>
                </c:pt>
                <c:pt idx="198">
                  <c:v>892.08394833333341</c:v>
                </c:pt>
                <c:pt idx="199">
                  <c:v>893.30866633333335</c:v>
                </c:pt>
                <c:pt idx="200">
                  <c:v>895.96567700000003</c:v>
                </c:pt>
                <c:pt idx="201">
                  <c:v>896.76222233333328</c:v>
                </c:pt>
                <c:pt idx="202">
                  <c:v>895.44237533333342</c:v>
                </c:pt>
                <c:pt idx="203">
                  <c:v>895.38350700000001</c:v>
                </c:pt>
                <c:pt idx="204">
                  <c:v>895.90998566666667</c:v>
                </c:pt>
                <c:pt idx="205">
                  <c:v>897.41240633333337</c:v>
                </c:pt>
                <c:pt idx="206">
                  <c:v>897.33704266666655</c:v>
                </c:pt>
                <c:pt idx="207">
                  <c:v>897.80036699999994</c:v>
                </c:pt>
                <c:pt idx="208">
                  <c:v>897.6931883333333</c:v>
                </c:pt>
                <c:pt idx="209">
                  <c:v>898.31563866666659</c:v>
                </c:pt>
                <c:pt idx="210">
                  <c:v>897.01835566666671</c:v>
                </c:pt>
                <c:pt idx="211">
                  <c:v>896.34338200000002</c:v>
                </c:pt>
                <c:pt idx="212">
                  <c:v>896.37363166666671</c:v>
                </c:pt>
                <c:pt idx="213">
                  <c:v>896.12008900000001</c:v>
                </c:pt>
                <c:pt idx="214">
                  <c:v>897.87035999999989</c:v>
                </c:pt>
                <c:pt idx="215">
                  <c:v>897.74786899999992</c:v>
                </c:pt>
                <c:pt idx="216">
                  <c:v>896.16259766666678</c:v>
                </c:pt>
                <c:pt idx="217">
                  <c:v>896.09447533333332</c:v>
                </c:pt>
                <c:pt idx="218">
                  <c:v>895.35694566666655</c:v>
                </c:pt>
                <c:pt idx="219">
                  <c:v>895.26102133333336</c:v>
                </c:pt>
                <c:pt idx="220">
                  <c:v>894.34266933333322</c:v>
                </c:pt>
                <c:pt idx="221">
                  <c:v>895.09151699999995</c:v>
                </c:pt>
                <c:pt idx="222">
                  <c:v>893.36861566666664</c:v>
                </c:pt>
                <c:pt idx="223">
                  <c:v>892.08632699999998</c:v>
                </c:pt>
                <c:pt idx="224">
                  <c:v>893.27865266666652</c:v>
                </c:pt>
                <c:pt idx="225">
                  <c:v>894.19358899999997</c:v>
                </c:pt>
                <c:pt idx="226">
                  <c:v>892.76791366666669</c:v>
                </c:pt>
                <c:pt idx="227">
                  <c:v>891.03117599999996</c:v>
                </c:pt>
                <c:pt idx="228">
                  <c:v>890.13291066666659</c:v>
                </c:pt>
                <c:pt idx="229">
                  <c:v>890.40589633333332</c:v>
                </c:pt>
                <c:pt idx="230">
                  <c:v>890.2982843333333</c:v>
                </c:pt>
                <c:pt idx="231">
                  <c:v>890.71920866666676</c:v>
                </c:pt>
                <c:pt idx="232">
                  <c:v>890.79557433333332</c:v>
                </c:pt>
                <c:pt idx="233">
                  <c:v>889.42637000000002</c:v>
                </c:pt>
                <c:pt idx="234">
                  <c:v>888.89735633333339</c:v>
                </c:pt>
                <c:pt idx="235">
                  <c:v>888.1466416666666</c:v>
                </c:pt>
                <c:pt idx="236">
                  <c:v>887.49943900000005</c:v>
                </c:pt>
                <c:pt idx="237">
                  <c:v>888.85244533333343</c:v>
                </c:pt>
                <c:pt idx="238">
                  <c:v>891.60291000000007</c:v>
                </c:pt>
                <c:pt idx="239">
                  <c:v>891.15259966666656</c:v>
                </c:pt>
                <c:pt idx="240">
                  <c:v>888.89307833333339</c:v>
                </c:pt>
                <c:pt idx="241">
                  <c:v>889.9182136666667</c:v>
                </c:pt>
                <c:pt idx="242">
                  <c:v>891.36672299999998</c:v>
                </c:pt>
                <c:pt idx="243">
                  <c:v>892.3072553333335</c:v>
                </c:pt>
                <c:pt idx="244">
                  <c:v>892.93409366666663</c:v>
                </c:pt>
                <c:pt idx="245">
                  <c:v>892.15439600000002</c:v>
                </c:pt>
                <c:pt idx="246">
                  <c:v>891.8764973333333</c:v>
                </c:pt>
                <c:pt idx="247">
                  <c:v>892.01685766666685</c:v>
                </c:pt>
                <c:pt idx="248">
                  <c:v>892.82869100000005</c:v>
                </c:pt>
                <c:pt idx="249">
                  <c:v>889.55584266666665</c:v>
                </c:pt>
                <c:pt idx="250">
                  <c:v>888.95277133333332</c:v>
                </c:pt>
                <c:pt idx="251">
                  <c:v>888.61411299999997</c:v>
                </c:pt>
                <c:pt idx="252">
                  <c:v>888.89878733333319</c:v>
                </c:pt>
                <c:pt idx="253">
                  <c:v>886.69074366666666</c:v>
                </c:pt>
                <c:pt idx="254">
                  <c:v>887.26054866666664</c:v>
                </c:pt>
                <c:pt idx="255">
                  <c:v>888.37967566666669</c:v>
                </c:pt>
                <c:pt idx="256">
                  <c:v>888.13251300000002</c:v>
                </c:pt>
                <c:pt idx="257">
                  <c:v>889.85612266666669</c:v>
                </c:pt>
                <c:pt idx="258">
                  <c:v>890.48115666666672</c:v>
                </c:pt>
                <c:pt idx="259">
                  <c:v>892.34636633333332</c:v>
                </c:pt>
                <c:pt idx="260">
                  <c:v>890.94391233333329</c:v>
                </c:pt>
                <c:pt idx="261">
                  <c:v>888.10827533333338</c:v>
                </c:pt>
                <c:pt idx="262">
                  <c:v>888.69740566666678</c:v>
                </c:pt>
                <c:pt idx="263">
                  <c:v>890.36332800000002</c:v>
                </c:pt>
                <c:pt idx="264">
                  <c:v>888.02819</c:v>
                </c:pt>
                <c:pt idx="265">
                  <c:v>887.0166486666667</c:v>
                </c:pt>
                <c:pt idx="266">
                  <c:v>887.00977599999999</c:v>
                </c:pt>
                <c:pt idx="267">
                  <c:v>886.76962199999991</c:v>
                </c:pt>
                <c:pt idx="268">
                  <c:v>886.00512500000002</c:v>
                </c:pt>
                <c:pt idx="269">
                  <c:v>885.93332199999998</c:v>
                </c:pt>
                <c:pt idx="270">
                  <c:v>884.85194366666667</c:v>
                </c:pt>
                <c:pt idx="271">
                  <c:v>886.70290633333343</c:v>
                </c:pt>
                <c:pt idx="272">
                  <c:v>886.32907166666666</c:v>
                </c:pt>
                <c:pt idx="273">
                  <c:v>883.54989266666655</c:v>
                </c:pt>
                <c:pt idx="274">
                  <c:v>883.8656083333334</c:v>
                </c:pt>
                <c:pt idx="275">
                  <c:v>884.1256443333333</c:v>
                </c:pt>
                <c:pt idx="276">
                  <c:v>883.83367099999998</c:v>
                </c:pt>
                <c:pt idx="277">
                  <c:v>886.77078700000004</c:v>
                </c:pt>
                <c:pt idx="278">
                  <c:v>887.1966143333334</c:v>
                </c:pt>
                <c:pt idx="279">
                  <c:v>888.5404473333333</c:v>
                </c:pt>
                <c:pt idx="280">
                  <c:v>887.83685066666658</c:v>
                </c:pt>
                <c:pt idx="281">
                  <c:v>887.79572766666661</c:v>
                </c:pt>
                <c:pt idx="282">
                  <c:v>888.06789566666669</c:v>
                </c:pt>
                <c:pt idx="283">
                  <c:v>888.12567266666667</c:v>
                </c:pt>
                <c:pt idx="284">
                  <c:v>890.37608266666666</c:v>
                </c:pt>
                <c:pt idx="285">
                  <c:v>890.9403033333333</c:v>
                </c:pt>
                <c:pt idx="286">
                  <c:v>889.00457366666672</c:v>
                </c:pt>
                <c:pt idx="287">
                  <c:v>888.0651180000001</c:v>
                </c:pt>
                <c:pt idx="288">
                  <c:v>889.89951066666663</c:v>
                </c:pt>
                <c:pt idx="289">
                  <c:v>889.32327166666676</c:v>
                </c:pt>
                <c:pt idx="290">
                  <c:v>889.45008566666672</c:v>
                </c:pt>
                <c:pt idx="291">
                  <c:v>888.14493333333337</c:v>
                </c:pt>
                <c:pt idx="292">
                  <c:v>887.17273633333332</c:v>
                </c:pt>
                <c:pt idx="293">
                  <c:v>885.50236166666662</c:v>
                </c:pt>
                <c:pt idx="294">
                  <c:v>885.53638133333334</c:v>
                </c:pt>
                <c:pt idx="295">
                  <c:v>885.21370633333333</c:v>
                </c:pt>
                <c:pt idx="296">
                  <c:v>883.33773466666662</c:v>
                </c:pt>
                <c:pt idx="297">
                  <c:v>882.95199533333334</c:v>
                </c:pt>
                <c:pt idx="298">
                  <c:v>882.17514733333337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888-4F67-9BA8-A5AA8CD5D9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2835776"/>
        <c:axId val="332836104"/>
      </c:lineChart>
      <c:catAx>
        <c:axId val="3328357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(sec)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2836104"/>
        <c:crosses val="autoZero"/>
        <c:auto val="1"/>
        <c:lblAlgn val="ctr"/>
        <c:lblOffset val="100"/>
        <c:noMultiLvlLbl val="0"/>
      </c:catAx>
      <c:valAx>
        <c:axId val="332836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Temperature (F)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2835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Sample A - Center Mask Air Temperature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Pre Center Mask Air Temp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[1]Sheet2!$O$2:$O$300</c:f>
              <c:numCache>
                <c:formatCode>General</c:formatCode>
                <c:ptCount val="299"/>
                <c:pt idx="0">
                  <c:v>628.59505200000001</c:v>
                </c:pt>
                <c:pt idx="1">
                  <c:v>630.69305433333329</c:v>
                </c:pt>
                <c:pt idx="2">
                  <c:v>636.26957200000004</c:v>
                </c:pt>
                <c:pt idx="3">
                  <c:v>645.37003599999991</c:v>
                </c:pt>
                <c:pt idx="4">
                  <c:v>658.91046166666672</c:v>
                </c:pt>
                <c:pt idx="5">
                  <c:v>677.10007733333339</c:v>
                </c:pt>
                <c:pt idx="6">
                  <c:v>694.08575433333328</c:v>
                </c:pt>
                <c:pt idx="7">
                  <c:v>711.16776533333325</c:v>
                </c:pt>
                <c:pt idx="8">
                  <c:v>731.01702866666676</c:v>
                </c:pt>
                <c:pt idx="9">
                  <c:v>753.34216299999991</c:v>
                </c:pt>
                <c:pt idx="10">
                  <c:v>777.09973133333335</c:v>
                </c:pt>
                <c:pt idx="11">
                  <c:v>797.37841800000012</c:v>
                </c:pt>
                <c:pt idx="12">
                  <c:v>823.94828300000006</c:v>
                </c:pt>
                <c:pt idx="13">
                  <c:v>856.66481533333342</c:v>
                </c:pt>
                <c:pt idx="14">
                  <c:v>890.87394233333328</c:v>
                </c:pt>
                <c:pt idx="15">
                  <c:v>929.40275066666663</c:v>
                </c:pt>
                <c:pt idx="16">
                  <c:v>969.45989866666662</c:v>
                </c:pt>
                <c:pt idx="17">
                  <c:v>1012.3404143333333</c:v>
                </c:pt>
                <c:pt idx="18">
                  <c:v>1050.7398700000001</c:v>
                </c:pt>
                <c:pt idx="19">
                  <c:v>1089.0783700000002</c:v>
                </c:pt>
                <c:pt idx="20">
                  <c:v>1124.01469</c:v>
                </c:pt>
                <c:pt idx="21">
                  <c:v>1157.58736</c:v>
                </c:pt>
                <c:pt idx="22">
                  <c:v>1187.6710599999999</c:v>
                </c:pt>
                <c:pt idx="23">
                  <c:v>1213.4431566666665</c:v>
                </c:pt>
                <c:pt idx="24">
                  <c:v>1235.7190766666668</c:v>
                </c:pt>
                <c:pt idx="25">
                  <c:v>1255.6323233333333</c:v>
                </c:pt>
                <c:pt idx="26">
                  <c:v>1273.5928533333333</c:v>
                </c:pt>
                <c:pt idx="27">
                  <c:v>1289.4570699999999</c:v>
                </c:pt>
                <c:pt idx="28">
                  <c:v>1303.9726966666667</c:v>
                </c:pt>
                <c:pt idx="29">
                  <c:v>1315.7285966666668</c:v>
                </c:pt>
                <c:pt idx="30">
                  <c:v>1327.2073133333333</c:v>
                </c:pt>
                <c:pt idx="31">
                  <c:v>1339.0101733333331</c:v>
                </c:pt>
                <c:pt idx="32">
                  <c:v>1351.1086433333332</c:v>
                </c:pt>
                <c:pt idx="33">
                  <c:v>1359.5137133333335</c:v>
                </c:pt>
                <c:pt idx="34">
                  <c:v>1366.9347733333332</c:v>
                </c:pt>
                <c:pt idx="35">
                  <c:v>1374.6889633333333</c:v>
                </c:pt>
                <c:pt idx="36">
                  <c:v>1382.3462333333334</c:v>
                </c:pt>
                <c:pt idx="37">
                  <c:v>1389.5412566666666</c:v>
                </c:pt>
                <c:pt idx="38">
                  <c:v>1392.9147566666668</c:v>
                </c:pt>
                <c:pt idx="39">
                  <c:v>1399.4017733333333</c:v>
                </c:pt>
                <c:pt idx="40">
                  <c:v>1405.7280266666667</c:v>
                </c:pt>
                <c:pt idx="41">
                  <c:v>1413.4454333333333</c:v>
                </c:pt>
                <c:pt idx="42">
                  <c:v>1422.6394433333335</c:v>
                </c:pt>
                <c:pt idx="43">
                  <c:v>1431.2067066666668</c:v>
                </c:pt>
                <c:pt idx="44">
                  <c:v>1439.5394666666668</c:v>
                </c:pt>
                <c:pt idx="45">
                  <c:v>1448.7873933333333</c:v>
                </c:pt>
                <c:pt idx="46">
                  <c:v>1453.0943599999998</c:v>
                </c:pt>
                <c:pt idx="47">
                  <c:v>1459.1041266666664</c:v>
                </c:pt>
                <c:pt idx="48">
                  <c:v>1466.5367833333332</c:v>
                </c:pt>
                <c:pt idx="49">
                  <c:v>1469.2545166666666</c:v>
                </c:pt>
                <c:pt idx="50">
                  <c:v>1470.6136466666667</c:v>
                </c:pt>
                <c:pt idx="51">
                  <c:v>1473.13102</c:v>
                </c:pt>
                <c:pt idx="52">
                  <c:v>1475.6708566666666</c:v>
                </c:pt>
                <c:pt idx="53">
                  <c:v>1476.7002366666666</c:v>
                </c:pt>
                <c:pt idx="54">
                  <c:v>1476.4562599999999</c:v>
                </c:pt>
                <c:pt idx="55">
                  <c:v>1473.9102800000001</c:v>
                </c:pt>
                <c:pt idx="56">
                  <c:v>1471.5660799999998</c:v>
                </c:pt>
                <c:pt idx="57">
                  <c:v>1463.2537833333333</c:v>
                </c:pt>
                <c:pt idx="58">
                  <c:v>1454.0956200000001</c:v>
                </c:pt>
                <c:pt idx="59">
                  <c:v>1439.6112066666665</c:v>
                </c:pt>
                <c:pt idx="60">
                  <c:v>1420.1499833333335</c:v>
                </c:pt>
                <c:pt idx="61">
                  <c:v>1396.1523466666667</c:v>
                </c:pt>
                <c:pt idx="62">
                  <c:v>1376.15759</c:v>
                </c:pt>
                <c:pt idx="63">
                  <c:v>1355.3528666666668</c:v>
                </c:pt>
                <c:pt idx="64">
                  <c:v>1330.3203133333334</c:v>
                </c:pt>
                <c:pt idx="65">
                  <c:v>1308.8092866666666</c:v>
                </c:pt>
                <c:pt idx="66">
                  <c:v>1287.1403833333334</c:v>
                </c:pt>
                <c:pt idx="67">
                  <c:v>1270.5203466666667</c:v>
                </c:pt>
                <c:pt idx="68">
                  <c:v>1256.4132066666668</c:v>
                </c:pt>
                <c:pt idx="69">
                  <c:v>1236.57951</c:v>
                </c:pt>
                <c:pt idx="70">
                  <c:v>1217.78845</c:v>
                </c:pt>
                <c:pt idx="71">
                  <c:v>1202.6105933333331</c:v>
                </c:pt>
                <c:pt idx="72">
                  <c:v>1186.6451433333334</c:v>
                </c:pt>
                <c:pt idx="73">
                  <c:v>1174.4443333333331</c:v>
                </c:pt>
                <c:pt idx="74">
                  <c:v>1164.7314033333332</c:v>
                </c:pt>
                <c:pt idx="75">
                  <c:v>1152.4162166666667</c:v>
                </c:pt>
                <c:pt idx="76">
                  <c:v>1144.6051033333333</c:v>
                </c:pt>
                <c:pt idx="77">
                  <c:v>1135.2750233333334</c:v>
                </c:pt>
                <c:pt idx="78">
                  <c:v>1130.70101</c:v>
                </c:pt>
                <c:pt idx="79">
                  <c:v>1124.1088033333333</c:v>
                </c:pt>
                <c:pt idx="80">
                  <c:v>1117.9356666666665</c:v>
                </c:pt>
                <c:pt idx="81">
                  <c:v>1110.8890799999999</c:v>
                </c:pt>
                <c:pt idx="82">
                  <c:v>1105.1487666666665</c:v>
                </c:pt>
                <c:pt idx="83">
                  <c:v>1100.9503166666666</c:v>
                </c:pt>
                <c:pt idx="84">
                  <c:v>1097.4216300000001</c:v>
                </c:pt>
                <c:pt idx="85">
                  <c:v>1093.0635966666666</c:v>
                </c:pt>
                <c:pt idx="86">
                  <c:v>1088.6488066666668</c:v>
                </c:pt>
                <c:pt idx="87">
                  <c:v>1083.46399</c:v>
                </c:pt>
                <c:pt idx="88">
                  <c:v>1080.1422933333333</c:v>
                </c:pt>
                <c:pt idx="89">
                  <c:v>1075.8952666666667</c:v>
                </c:pt>
                <c:pt idx="90">
                  <c:v>1073.7538266666668</c:v>
                </c:pt>
                <c:pt idx="91">
                  <c:v>1070.3154266666668</c:v>
                </c:pt>
                <c:pt idx="92">
                  <c:v>1067.5118433333334</c:v>
                </c:pt>
                <c:pt idx="93">
                  <c:v>1064.0831266666667</c:v>
                </c:pt>
                <c:pt idx="94">
                  <c:v>1063.2484566666665</c:v>
                </c:pt>
                <c:pt idx="95">
                  <c:v>1064.4298133333332</c:v>
                </c:pt>
                <c:pt idx="96">
                  <c:v>1062.8162433333334</c:v>
                </c:pt>
                <c:pt idx="97">
                  <c:v>1062.5044733333332</c:v>
                </c:pt>
                <c:pt idx="98">
                  <c:v>1062.9488133333332</c:v>
                </c:pt>
                <c:pt idx="99">
                  <c:v>1063.6717533333333</c:v>
                </c:pt>
                <c:pt idx="100">
                  <c:v>1064.2631033333334</c:v>
                </c:pt>
                <c:pt idx="101">
                  <c:v>1063.4454333333333</c:v>
                </c:pt>
                <c:pt idx="102">
                  <c:v>1062.8109533333334</c:v>
                </c:pt>
                <c:pt idx="103">
                  <c:v>1064.2728300000001</c:v>
                </c:pt>
                <c:pt idx="104">
                  <c:v>1064.2981766666667</c:v>
                </c:pt>
                <c:pt idx="105">
                  <c:v>1062.8506666666665</c:v>
                </c:pt>
                <c:pt idx="106">
                  <c:v>1063.1571833333333</c:v>
                </c:pt>
                <c:pt idx="107">
                  <c:v>1066.0586333333333</c:v>
                </c:pt>
                <c:pt idx="108">
                  <c:v>1066.2114666666666</c:v>
                </c:pt>
                <c:pt idx="109">
                  <c:v>1065.4544666666666</c:v>
                </c:pt>
                <c:pt idx="110">
                  <c:v>1063.21757</c:v>
                </c:pt>
                <c:pt idx="111">
                  <c:v>1065.1317533333333</c:v>
                </c:pt>
                <c:pt idx="112">
                  <c:v>1064.3706466666665</c:v>
                </c:pt>
                <c:pt idx="113">
                  <c:v>1062.9897433333333</c:v>
                </c:pt>
                <c:pt idx="114">
                  <c:v>1062.2576900000001</c:v>
                </c:pt>
                <c:pt idx="115">
                  <c:v>1064.1899833333334</c:v>
                </c:pt>
                <c:pt idx="116">
                  <c:v>1062.0332433333333</c:v>
                </c:pt>
                <c:pt idx="117">
                  <c:v>1064.9057166666669</c:v>
                </c:pt>
                <c:pt idx="118">
                  <c:v>1064.7308766666667</c:v>
                </c:pt>
                <c:pt idx="119">
                  <c:v>1065.8618566666667</c:v>
                </c:pt>
                <c:pt idx="120">
                  <c:v>1066.7364500000001</c:v>
                </c:pt>
                <c:pt idx="121">
                  <c:v>1065.3296333333335</c:v>
                </c:pt>
                <c:pt idx="122">
                  <c:v>1067.8026533333334</c:v>
                </c:pt>
                <c:pt idx="123">
                  <c:v>1068.3653166666666</c:v>
                </c:pt>
                <c:pt idx="124">
                  <c:v>1070.3050133333334</c:v>
                </c:pt>
                <c:pt idx="125">
                  <c:v>1072.6698000000001</c:v>
                </c:pt>
                <c:pt idx="126">
                  <c:v>1071.92444</c:v>
                </c:pt>
                <c:pt idx="127">
                  <c:v>1074.4800600000001</c:v>
                </c:pt>
                <c:pt idx="128">
                  <c:v>1076.0610766666668</c:v>
                </c:pt>
                <c:pt idx="129">
                  <c:v>1075.1959199999999</c:v>
                </c:pt>
                <c:pt idx="130">
                  <c:v>1072.2888599999999</c:v>
                </c:pt>
                <c:pt idx="131">
                  <c:v>1071.1690666666666</c:v>
                </c:pt>
                <c:pt idx="132">
                  <c:v>1069.8500999999999</c:v>
                </c:pt>
                <c:pt idx="133">
                  <c:v>1071.1929499999999</c:v>
                </c:pt>
                <c:pt idx="134">
                  <c:v>1071.2007233333334</c:v>
                </c:pt>
                <c:pt idx="135">
                  <c:v>1070.3501766666668</c:v>
                </c:pt>
                <c:pt idx="136">
                  <c:v>1070.60779</c:v>
                </c:pt>
                <c:pt idx="137">
                  <c:v>1068.3505866666665</c:v>
                </c:pt>
                <c:pt idx="138">
                  <c:v>1067.6156833333334</c:v>
                </c:pt>
                <c:pt idx="139">
                  <c:v>1068.2355566666668</c:v>
                </c:pt>
                <c:pt idx="140">
                  <c:v>1067.411863333333</c:v>
                </c:pt>
                <c:pt idx="141">
                  <c:v>1067.2947999999999</c:v>
                </c:pt>
                <c:pt idx="142">
                  <c:v>1068.6988966666665</c:v>
                </c:pt>
                <c:pt idx="143">
                  <c:v>1066.0697433333335</c:v>
                </c:pt>
                <c:pt idx="144">
                  <c:v>1063.8177866666667</c:v>
                </c:pt>
                <c:pt idx="145">
                  <c:v>1060.30493</c:v>
                </c:pt>
                <c:pt idx="146">
                  <c:v>1061.8612466666666</c:v>
                </c:pt>
                <c:pt idx="147">
                  <c:v>1063.1152733333333</c:v>
                </c:pt>
                <c:pt idx="148">
                  <c:v>1064.2484533333334</c:v>
                </c:pt>
                <c:pt idx="149">
                  <c:v>1065.10616</c:v>
                </c:pt>
                <c:pt idx="150">
                  <c:v>1067.9209400000002</c:v>
                </c:pt>
                <c:pt idx="151">
                  <c:v>1067.7596033333332</c:v>
                </c:pt>
                <c:pt idx="152">
                  <c:v>1066.0859800000001</c:v>
                </c:pt>
                <c:pt idx="153">
                  <c:v>1068.8693833333334</c:v>
                </c:pt>
                <c:pt idx="154">
                  <c:v>1068.3595366666666</c:v>
                </c:pt>
                <c:pt idx="155">
                  <c:v>1072.4486099999999</c:v>
                </c:pt>
                <c:pt idx="156">
                  <c:v>1072.8153866666669</c:v>
                </c:pt>
                <c:pt idx="157">
                  <c:v>1074.7390166666667</c:v>
                </c:pt>
                <c:pt idx="158">
                  <c:v>1073.27063</c:v>
                </c:pt>
                <c:pt idx="159">
                  <c:v>1068.3746366666667</c:v>
                </c:pt>
                <c:pt idx="160">
                  <c:v>1067.4154466666669</c:v>
                </c:pt>
                <c:pt idx="161">
                  <c:v>1066.5298633333334</c:v>
                </c:pt>
                <c:pt idx="162">
                  <c:v>1068.7967933333332</c:v>
                </c:pt>
                <c:pt idx="163">
                  <c:v>1068.9485266666668</c:v>
                </c:pt>
                <c:pt idx="164">
                  <c:v>1069.6075866666667</c:v>
                </c:pt>
                <c:pt idx="165">
                  <c:v>1069.5797533333334</c:v>
                </c:pt>
                <c:pt idx="166">
                  <c:v>1070.7102833333333</c:v>
                </c:pt>
                <c:pt idx="167">
                  <c:v>1067.7030833333333</c:v>
                </c:pt>
                <c:pt idx="168">
                  <c:v>1062.9537366666666</c:v>
                </c:pt>
                <c:pt idx="169">
                  <c:v>1064.62321</c:v>
                </c:pt>
                <c:pt idx="170">
                  <c:v>1062.9901133333333</c:v>
                </c:pt>
                <c:pt idx="171">
                  <c:v>1063.3766266666667</c:v>
                </c:pt>
                <c:pt idx="172">
                  <c:v>1065.0729566666666</c:v>
                </c:pt>
                <c:pt idx="173">
                  <c:v>1064.9698466666669</c:v>
                </c:pt>
                <c:pt idx="174">
                  <c:v>1067.7952066666667</c:v>
                </c:pt>
                <c:pt idx="175">
                  <c:v>1065.4305000000002</c:v>
                </c:pt>
                <c:pt idx="176">
                  <c:v>1068.6212166666667</c:v>
                </c:pt>
                <c:pt idx="177">
                  <c:v>1068.3396</c:v>
                </c:pt>
                <c:pt idx="178">
                  <c:v>1067.4823399999998</c:v>
                </c:pt>
                <c:pt idx="179">
                  <c:v>1066.0390233333333</c:v>
                </c:pt>
                <c:pt idx="180">
                  <c:v>1066.9670800000001</c:v>
                </c:pt>
                <c:pt idx="181">
                  <c:v>1070.8388700000003</c:v>
                </c:pt>
                <c:pt idx="182">
                  <c:v>1071.8940033333333</c:v>
                </c:pt>
                <c:pt idx="183">
                  <c:v>1068.3072099999999</c:v>
                </c:pt>
                <c:pt idx="184">
                  <c:v>1068.4100766666668</c:v>
                </c:pt>
                <c:pt idx="185">
                  <c:v>1069.3439933333332</c:v>
                </c:pt>
                <c:pt idx="186">
                  <c:v>1069.5774333333331</c:v>
                </c:pt>
                <c:pt idx="187">
                  <c:v>1068.21102</c:v>
                </c:pt>
                <c:pt idx="188">
                  <c:v>1069.5514333333333</c:v>
                </c:pt>
                <c:pt idx="189">
                  <c:v>1070.4436433333333</c:v>
                </c:pt>
                <c:pt idx="190">
                  <c:v>1069.2535</c:v>
                </c:pt>
                <c:pt idx="191">
                  <c:v>1068.6977966666666</c:v>
                </c:pt>
                <c:pt idx="192">
                  <c:v>1069.9908466666666</c:v>
                </c:pt>
                <c:pt idx="193">
                  <c:v>1073.82312</c:v>
                </c:pt>
                <c:pt idx="194">
                  <c:v>1074.69226</c:v>
                </c:pt>
                <c:pt idx="195">
                  <c:v>1075.8221433333335</c:v>
                </c:pt>
                <c:pt idx="196">
                  <c:v>1076.2640800000001</c:v>
                </c:pt>
                <c:pt idx="197">
                  <c:v>1076.7388933333334</c:v>
                </c:pt>
                <c:pt idx="198">
                  <c:v>1077.39213</c:v>
                </c:pt>
                <c:pt idx="199">
                  <c:v>1074.0497633333332</c:v>
                </c:pt>
                <c:pt idx="200">
                  <c:v>1073.4560133333334</c:v>
                </c:pt>
                <c:pt idx="201">
                  <c:v>1075.58366</c:v>
                </c:pt>
                <c:pt idx="202">
                  <c:v>1074.9423833333333</c:v>
                </c:pt>
                <c:pt idx="203">
                  <c:v>1074.9343699999999</c:v>
                </c:pt>
                <c:pt idx="204">
                  <c:v>1074.4628500000001</c:v>
                </c:pt>
                <c:pt idx="205">
                  <c:v>1074.9767266666668</c:v>
                </c:pt>
                <c:pt idx="206">
                  <c:v>1075.0758866666665</c:v>
                </c:pt>
                <c:pt idx="207">
                  <c:v>1076.3897299999999</c:v>
                </c:pt>
                <c:pt idx="208">
                  <c:v>1077.2808433333332</c:v>
                </c:pt>
                <c:pt idx="209">
                  <c:v>1077.5572933333333</c:v>
                </c:pt>
                <c:pt idx="210">
                  <c:v>1081.2548400000001</c:v>
                </c:pt>
                <c:pt idx="211">
                  <c:v>1082.0211166666666</c:v>
                </c:pt>
                <c:pt idx="212">
                  <c:v>1081.4888899999999</c:v>
                </c:pt>
                <c:pt idx="213">
                  <c:v>1082.0191233333333</c:v>
                </c:pt>
                <c:pt idx="214">
                  <c:v>1080.7460133333334</c:v>
                </c:pt>
                <c:pt idx="215">
                  <c:v>1081.3660499999999</c:v>
                </c:pt>
                <c:pt idx="216">
                  <c:v>1080.9991066666669</c:v>
                </c:pt>
                <c:pt idx="217">
                  <c:v>1081.7976466666667</c:v>
                </c:pt>
                <c:pt idx="218">
                  <c:v>1083.5028066666666</c:v>
                </c:pt>
                <c:pt idx="219">
                  <c:v>1085.17326</c:v>
                </c:pt>
                <c:pt idx="220">
                  <c:v>1085.4113333333335</c:v>
                </c:pt>
                <c:pt idx="221">
                  <c:v>1085.6419666666663</c:v>
                </c:pt>
                <c:pt idx="222">
                  <c:v>1088.0462233333333</c:v>
                </c:pt>
                <c:pt idx="223">
                  <c:v>1086.7065033333331</c:v>
                </c:pt>
                <c:pt idx="224">
                  <c:v>1087.7916666666667</c:v>
                </c:pt>
                <c:pt idx="225">
                  <c:v>1085.5591666666667</c:v>
                </c:pt>
                <c:pt idx="226">
                  <c:v>1086.9710299999999</c:v>
                </c:pt>
                <c:pt idx="227">
                  <c:v>1088.0691333333332</c:v>
                </c:pt>
                <c:pt idx="228">
                  <c:v>1091.4241966666666</c:v>
                </c:pt>
                <c:pt idx="229">
                  <c:v>1092.9137366666666</c:v>
                </c:pt>
                <c:pt idx="230">
                  <c:v>1093.38912</c:v>
                </c:pt>
                <c:pt idx="231">
                  <c:v>1095.4242333333334</c:v>
                </c:pt>
                <c:pt idx="232">
                  <c:v>1097.8410233333334</c:v>
                </c:pt>
                <c:pt idx="233">
                  <c:v>1097.7873533333334</c:v>
                </c:pt>
                <c:pt idx="234">
                  <c:v>1099.1858300000001</c:v>
                </c:pt>
                <c:pt idx="235">
                  <c:v>1100.2304266666667</c:v>
                </c:pt>
                <c:pt idx="236">
                  <c:v>1101.3413066666669</c:v>
                </c:pt>
                <c:pt idx="237">
                  <c:v>1101.4261033333335</c:v>
                </c:pt>
                <c:pt idx="238">
                  <c:v>1100.7069899999999</c:v>
                </c:pt>
                <c:pt idx="239">
                  <c:v>1100.7006433333333</c:v>
                </c:pt>
                <c:pt idx="240">
                  <c:v>1102.8990466666667</c:v>
                </c:pt>
                <c:pt idx="241">
                  <c:v>1103.2390966666669</c:v>
                </c:pt>
                <c:pt idx="242">
                  <c:v>1104.45101</c:v>
                </c:pt>
                <c:pt idx="243">
                  <c:v>1106.6115733333334</c:v>
                </c:pt>
                <c:pt idx="244">
                  <c:v>1108.4879166666667</c:v>
                </c:pt>
                <c:pt idx="245">
                  <c:v>1109.5323933333332</c:v>
                </c:pt>
                <c:pt idx="246">
                  <c:v>1109.9191499999999</c:v>
                </c:pt>
                <c:pt idx="247">
                  <c:v>1110.2356733333334</c:v>
                </c:pt>
                <c:pt idx="248">
                  <c:v>1111.2356766666664</c:v>
                </c:pt>
                <c:pt idx="249">
                  <c:v>1112.29781</c:v>
                </c:pt>
                <c:pt idx="250">
                  <c:v>1112.9188666666666</c:v>
                </c:pt>
                <c:pt idx="251">
                  <c:v>1112.4048666666667</c:v>
                </c:pt>
                <c:pt idx="252">
                  <c:v>1112.3424066666666</c:v>
                </c:pt>
                <c:pt idx="253">
                  <c:v>1112.4838499999998</c:v>
                </c:pt>
                <c:pt idx="254">
                  <c:v>1111.9343266666665</c:v>
                </c:pt>
                <c:pt idx="255">
                  <c:v>1112.4375799999998</c:v>
                </c:pt>
                <c:pt idx="256">
                  <c:v>1112.5765399999998</c:v>
                </c:pt>
                <c:pt idx="257">
                  <c:v>1113.1232499999999</c:v>
                </c:pt>
                <c:pt idx="258">
                  <c:v>1112.3578266666666</c:v>
                </c:pt>
                <c:pt idx="259">
                  <c:v>1112.3125433333332</c:v>
                </c:pt>
                <c:pt idx="260">
                  <c:v>1111.8846466666666</c:v>
                </c:pt>
                <c:pt idx="261">
                  <c:v>1111.9758300000001</c:v>
                </c:pt>
                <c:pt idx="262">
                  <c:v>1110.8288133333335</c:v>
                </c:pt>
                <c:pt idx="263">
                  <c:v>1112.5476866666668</c:v>
                </c:pt>
                <c:pt idx="264">
                  <c:v>1111.9124333333332</c:v>
                </c:pt>
                <c:pt idx="265">
                  <c:v>1111.8336999999999</c:v>
                </c:pt>
                <c:pt idx="266">
                  <c:v>1113.3575833333334</c:v>
                </c:pt>
                <c:pt idx="267">
                  <c:v>1113.5063866666667</c:v>
                </c:pt>
                <c:pt idx="268">
                  <c:v>1112.6690699999999</c:v>
                </c:pt>
                <c:pt idx="269">
                  <c:v>1112.4043366666667</c:v>
                </c:pt>
                <c:pt idx="270">
                  <c:v>1114.1245099999999</c:v>
                </c:pt>
                <c:pt idx="271">
                  <c:v>1113.3396833333334</c:v>
                </c:pt>
                <c:pt idx="272">
                  <c:v>1112.2922366666664</c:v>
                </c:pt>
                <c:pt idx="273">
                  <c:v>1111.6780166666665</c:v>
                </c:pt>
                <c:pt idx="274">
                  <c:v>1112.4270433333334</c:v>
                </c:pt>
                <c:pt idx="275">
                  <c:v>1112.6527100000001</c:v>
                </c:pt>
                <c:pt idx="276">
                  <c:v>1112.8806966666668</c:v>
                </c:pt>
                <c:pt idx="277">
                  <c:v>1113.2053633333335</c:v>
                </c:pt>
                <c:pt idx="278">
                  <c:v>1113.1304533333334</c:v>
                </c:pt>
                <c:pt idx="279">
                  <c:v>1113.2689199999998</c:v>
                </c:pt>
                <c:pt idx="280">
                  <c:v>1112.5211200000001</c:v>
                </c:pt>
                <c:pt idx="281">
                  <c:v>1112.5989566666667</c:v>
                </c:pt>
                <c:pt idx="282">
                  <c:v>1111.6743200000001</c:v>
                </c:pt>
                <c:pt idx="283">
                  <c:v>1111.2337266666666</c:v>
                </c:pt>
                <c:pt idx="284">
                  <c:v>1111.7980133333333</c:v>
                </c:pt>
                <c:pt idx="285">
                  <c:v>1113.0568866666665</c:v>
                </c:pt>
                <c:pt idx="286">
                  <c:v>1113.0146066666666</c:v>
                </c:pt>
                <c:pt idx="287">
                  <c:v>1111.7852399999999</c:v>
                </c:pt>
                <c:pt idx="288">
                  <c:v>1111.4038899999998</c:v>
                </c:pt>
                <c:pt idx="289">
                  <c:v>1112.3208400000001</c:v>
                </c:pt>
                <c:pt idx="290">
                  <c:v>1112.7870700000001</c:v>
                </c:pt>
                <c:pt idx="291">
                  <c:v>1113.1381033333334</c:v>
                </c:pt>
                <c:pt idx="292">
                  <c:v>1113.00944</c:v>
                </c:pt>
                <c:pt idx="293">
                  <c:v>1112.7390966666665</c:v>
                </c:pt>
                <c:pt idx="294">
                  <c:v>1113.3436666666666</c:v>
                </c:pt>
                <c:pt idx="295">
                  <c:v>1112.5729166666665</c:v>
                </c:pt>
                <c:pt idx="296">
                  <c:v>1112.6129966666667</c:v>
                </c:pt>
                <c:pt idx="297">
                  <c:v>1112.0065500000001</c:v>
                </c:pt>
                <c:pt idx="298">
                  <c:v>1112.7922766666666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B04-457B-B82B-A7E9FD0F1758}"/>
            </c:ext>
          </c:extLst>
        </c:ser>
        <c:ser>
          <c:idx val="1"/>
          <c:order val="1"/>
          <c:tx>
            <c:v>Post Center Mask Air Temp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Sheet2!$O$2:$O$300</c:f>
              <c:numCache>
                <c:formatCode>General</c:formatCode>
                <c:ptCount val="299"/>
                <c:pt idx="0">
                  <c:v>605.06901033333327</c:v>
                </c:pt>
                <c:pt idx="1">
                  <c:v>603.99591066666665</c:v>
                </c:pt>
                <c:pt idx="2">
                  <c:v>604.05692566666664</c:v>
                </c:pt>
                <c:pt idx="3">
                  <c:v>603.48079433333339</c:v>
                </c:pt>
                <c:pt idx="4">
                  <c:v>604.72839366666665</c:v>
                </c:pt>
                <c:pt idx="5">
                  <c:v>605.39125566666655</c:v>
                </c:pt>
                <c:pt idx="6">
                  <c:v>607.37449166666659</c:v>
                </c:pt>
                <c:pt idx="7">
                  <c:v>607.90289300000006</c:v>
                </c:pt>
                <c:pt idx="8">
                  <c:v>609.97092699999996</c:v>
                </c:pt>
                <c:pt idx="9">
                  <c:v>610.91731733333336</c:v>
                </c:pt>
                <c:pt idx="10">
                  <c:v>612.22572866666667</c:v>
                </c:pt>
                <c:pt idx="11">
                  <c:v>613.09787999999992</c:v>
                </c:pt>
                <c:pt idx="12">
                  <c:v>615.36303733333341</c:v>
                </c:pt>
                <c:pt idx="13">
                  <c:v>616.94134533333329</c:v>
                </c:pt>
                <c:pt idx="14">
                  <c:v>619.73767099999998</c:v>
                </c:pt>
                <c:pt idx="15">
                  <c:v>621.42598466666675</c:v>
                </c:pt>
                <c:pt idx="16">
                  <c:v>624.66908766666666</c:v>
                </c:pt>
                <c:pt idx="17">
                  <c:v>627.37654633333329</c:v>
                </c:pt>
                <c:pt idx="18">
                  <c:v>628.22414133333325</c:v>
                </c:pt>
                <c:pt idx="19">
                  <c:v>630.41088866666666</c:v>
                </c:pt>
                <c:pt idx="20">
                  <c:v>633.69122333333337</c:v>
                </c:pt>
                <c:pt idx="21">
                  <c:v>637.62882466666667</c:v>
                </c:pt>
                <c:pt idx="22">
                  <c:v>642.42218033333336</c:v>
                </c:pt>
                <c:pt idx="23">
                  <c:v>647.23443599999985</c:v>
                </c:pt>
                <c:pt idx="24">
                  <c:v>651.29014066666662</c:v>
                </c:pt>
                <c:pt idx="25">
                  <c:v>653.71702033333338</c:v>
                </c:pt>
                <c:pt idx="26">
                  <c:v>658.43896466666672</c:v>
                </c:pt>
                <c:pt idx="27">
                  <c:v>665.17043066666656</c:v>
                </c:pt>
                <c:pt idx="28">
                  <c:v>669.5167643333333</c:v>
                </c:pt>
                <c:pt idx="29">
                  <c:v>674.93094866666661</c:v>
                </c:pt>
                <c:pt idx="30">
                  <c:v>681.7692463333334</c:v>
                </c:pt>
                <c:pt idx="31">
                  <c:v>686.49324566666667</c:v>
                </c:pt>
                <c:pt idx="32">
                  <c:v>692.22135433333335</c:v>
                </c:pt>
                <c:pt idx="33">
                  <c:v>700.1050213333333</c:v>
                </c:pt>
                <c:pt idx="34">
                  <c:v>705.58593733333328</c:v>
                </c:pt>
                <c:pt idx="35">
                  <c:v>709.3763836666667</c:v>
                </c:pt>
                <c:pt idx="36">
                  <c:v>715.85599766666667</c:v>
                </c:pt>
                <c:pt idx="37">
                  <c:v>720.54656999999997</c:v>
                </c:pt>
                <c:pt idx="38">
                  <c:v>725.1922606666667</c:v>
                </c:pt>
                <c:pt idx="39">
                  <c:v>726.93141666666668</c:v>
                </c:pt>
                <c:pt idx="40">
                  <c:v>731.39849866666657</c:v>
                </c:pt>
                <c:pt idx="41">
                  <c:v>735.08797199999992</c:v>
                </c:pt>
                <c:pt idx="42">
                  <c:v>738.18487533333337</c:v>
                </c:pt>
                <c:pt idx="43">
                  <c:v>740.01908400000002</c:v>
                </c:pt>
                <c:pt idx="44">
                  <c:v>742.55074066666657</c:v>
                </c:pt>
                <c:pt idx="45">
                  <c:v>744.69594333333328</c:v>
                </c:pt>
                <c:pt idx="46">
                  <c:v>748.6206259999999</c:v>
                </c:pt>
                <c:pt idx="47">
                  <c:v>753.40559866666661</c:v>
                </c:pt>
                <c:pt idx="48">
                  <c:v>755.64967866666666</c:v>
                </c:pt>
                <c:pt idx="49">
                  <c:v>757.90629066666668</c:v>
                </c:pt>
                <c:pt idx="50">
                  <c:v>758.06990566666661</c:v>
                </c:pt>
                <c:pt idx="51">
                  <c:v>758.69897466666669</c:v>
                </c:pt>
                <c:pt idx="52">
                  <c:v>759.64813233333336</c:v>
                </c:pt>
                <c:pt idx="53">
                  <c:v>763.31644700000004</c:v>
                </c:pt>
                <c:pt idx="54">
                  <c:v>764.38665766666657</c:v>
                </c:pt>
                <c:pt idx="55">
                  <c:v>767.40167233333341</c:v>
                </c:pt>
                <c:pt idx="56">
                  <c:v>770.41064433333338</c:v>
                </c:pt>
                <c:pt idx="57">
                  <c:v>769.68935133333343</c:v>
                </c:pt>
                <c:pt idx="58">
                  <c:v>772.06962066666676</c:v>
                </c:pt>
                <c:pt idx="59">
                  <c:v>772.63743100000011</c:v>
                </c:pt>
                <c:pt idx="60">
                  <c:v>772.59271266666667</c:v>
                </c:pt>
                <c:pt idx="61">
                  <c:v>772.46565766666663</c:v>
                </c:pt>
                <c:pt idx="62">
                  <c:v>773.15435800000012</c:v>
                </c:pt>
                <c:pt idx="63">
                  <c:v>774.39739966666673</c:v>
                </c:pt>
                <c:pt idx="64">
                  <c:v>774.96142599999996</c:v>
                </c:pt>
                <c:pt idx="65">
                  <c:v>775.35496000000001</c:v>
                </c:pt>
                <c:pt idx="66">
                  <c:v>774.13008633333322</c:v>
                </c:pt>
                <c:pt idx="67">
                  <c:v>774.70155866666664</c:v>
                </c:pt>
                <c:pt idx="68">
                  <c:v>775.35310900000002</c:v>
                </c:pt>
                <c:pt idx="69">
                  <c:v>775.3597206666667</c:v>
                </c:pt>
                <c:pt idx="70">
                  <c:v>775.10780833333331</c:v>
                </c:pt>
                <c:pt idx="71">
                  <c:v>772.91086833333327</c:v>
                </c:pt>
                <c:pt idx="72">
                  <c:v>771.5468340000001</c:v>
                </c:pt>
                <c:pt idx="73">
                  <c:v>772.54675300000008</c:v>
                </c:pt>
                <c:pt idx="74">
                  <c:v>772.49841299999991</c:v>
                </c:pt>
                <c:pt idx="75">
                  <c:v>772.34448199999997</c:v>
                </c:pt>
                <c:pt idx="76">
                  <c:v>772.37982166666677</c:v>
                </c:pt>
                <c:pt idx="77">
                  <c:v>771.39076766666676</c:v>
                </c:pt>
                <c:pt idx="78">
                  <c:v>770.55889866666666</c:v>
                </c:pt>
                <c:pt idx="79">
                  <c:v>769.36047366666662</c:v>
                </c:pt>
                <c:pt idx="80">
                  <c:v>768.98246266666649</c:v>
                </c:pt>
                <c:pt idx="81">
                  <c:v>769.2816366666666</c:v>
                </c:pt>
                <c:pt idx="82">
                  <c:v>770.72456899999997</c:v>
                </c:pt>
                <c:pt idx="83">
                  <c:v>770.9493613333334</c:v>
                </c:pt>
                <c:pt idx="84">
                  <c:v>771.05507366666677</c:v>
                </c:pt>
                <c:pt idx="85">
                  <c:v>770.6749676666667</c:v>
                </c:pt>
                <c:pt idx="86">
                  <c:v>771.82134999999982</c:v>
                </c:pt>
                <c:pt idx="87">
                  <c:v>771.33549000000005</c:v>
                </c:pt>
                <c:pt idx="88">
                  <c:v>768.58184799999992</c:v>
                </c:pt>
                <c:pt idx="89">
                  <c:v>768.41503933333331</c:v>
                </c:pt>
                <c:pt idx="90">
                  <c:v>766.99635833333343</c:v>
                </c:pt>
                <c:pt idx="91">
                  <c:v>767.73093666666671</c:v>
                </c:pt>
                <c:pt idx="92">
                  <c:v>768.19191499999999</c:v>
                </c:pt>
                <c:pt idx="93">
                  <c:v>768.71144599999991</c:v>
                </c:pt>
                <c:pt idx="94">
                  <c:v>769.95284033333337</c:v>
                </c:pt>
                <c:pt idx="95">
                  <c:v>769.42134599999997</c:v>
                </c:pt>
                <c:pt idx="96">
                  <c:v>770.00465900000006</c:v>
                </c:pt>
                <c:pt idx="97">
                  <c:v>771.81707733333326</c:v>
                </c:pt>
                <c:pt idx="98">
                  <c:v>770.11195866666674</c:v>
                </c:pt>
                <c:pt idx="99">
                  <c:v>769.68615733333343</c:v>
                </c:pt>
                <c:pt idx="100">
                  <c:v>771.07037333333335</c:v>
                </c:pt>
                <c:pt idx="101">
                  <c:v>771.27032466666662</c:v>
                </c:pt>
                <c:pt idx="102">
                  <c:v>772.92319733333341</c:v>
                </c:pt>
                <c:pt idx="103">
                  <c:v>773.57771833333334</c:v>
                </c:pt>
                <c:pt idx="104">
                  <c:v>774.66491700000006</c:v>
                </c:pt>
                <c:pt idx="105">
                  <c:v>772.49810766666667</c:v>
                </c:pt>
                <c:pt idx="106">
                  <c:v>771.77193166666655</c:v>
                </c:pt>
                <c:pt idx="107">
                  <c:v>771.94948333333332</c:v>
                </c:pt>
                <c:pt idx="108">
                  <c:v>773.08457433333331</c:v>
                </c:pt>
                <c:pt idx="109">
                  <c:v>773.97851566666668</c:v>
                </c:pt>
                <c:pt idx="110">
                  <c:v>772.91172266666672</c:v>
                </c:pt>
                <c:pt idx="111">
                  <c:v>772.08801266666671</c:v>
                </c:pt>
                <c:pt idx="112">
                  <c:v>770.81479866666666</c:v>
                </c:pt>
                <c:pt idx="113">
                  <c:v>772.26660166666659</c:v>
                </c:pt>
                <c:pt idx="114">
                  <c:v>772.75669366666671</c:v>
                </c:pt>
                <c:pt idx="115">
                  <c:v>773.36523433333332</c:v>
                </c:pt>
                <c:pt idx="116">
                  <c:v>774.10791033333328</c:v>
                </c:pt>
                <c:pt idx="117">
                  <c:v>774.59495033333326</c:v>
                </c:pt>
                <c:pt idx="118">
                  <c:v>774.29463666666663</c:v>
                </c:pt>
                <c:pt idx="119">
                  <c:v>774.37573266666675</c:v>
                </c:pt>
                <c:pt idx="120">
                  <c:v>774.68172199999992</c:v>
                </c:pt>
                <c:pt idx="121">
                  <c:v>774.93206766666663</c:v>
                </c:pt>
                <c:pt idx="122">
                  <c:v>774.32324200000005</c:v>
                </c:pt>
                <c:pt idx="123">
                  <c:v>773.83298766666667</c:v>
                </c:pt>
                <c:pt idx="124">
                  <c:v>774.62992366666674</c:v>
                </c:pt>
                <c:pt idx="125">
                  <c:v>774.53381333333334</c:v>
                </c:pt>
                <c:pt idx="126">
                  <c:v>775.33026100000006</c:v>
                </c:pt>
                <c:pt idx="127">
                  <c:v>775.38053400000001</c:v>
                </c:pt>
                <c:pt idx="128">
                  <c:v>774.41387933333328</c:v>
                </c:pt>
                <c:pt idx="129">
                  <c:v>776.65740966666669</c:v>
                </c:pt>
                <c:pt idx="130">
                  <c:v>775.94301366666662</c:v>
                </c:pt>
                <c:pt idx="131">
                  <c:v>778.02673333333325</c:v>
                </c:pt>
                <c:pt idx="132">
                  <c:v>778.20318600000007</c:v>
                </c:pt>
                <c:pt idx="133">
                  <c:v>775.38657633333332</c:v>
                </c:pt>
                <c:pt idx="134">
                  <c:v>776.52091500000006</c:v>
                </c:pt>
                <c:pt idx="135">
                  <c:v>776.99098733333324</c:v>
                </c:pt>
                <c:pt idx="136">
                  <c:v>777.58251933333338</c:v>
                </c:pt>
                <c:pt idx="137">
                  <c:v>778.792867</c:v>
                </c:pt>
                <c:pt idx="138">
                  <c:v>779.94374599999992</c:v>
                </c:pt>
                <c:pt idx="139">
                  <c:v>779.61330166666676</c:v>
                </c:pt>
                <c:pt idx="140">
                  <c:v>779.73162866666678</c:v>
                </c:pt>
                <c:pt idx="141">
                  <c:v>780.56032300000004</c:v>
                </c:pt>
                <c:pt idx="142">
                  <c:v>780.39727800000003</c:v>
                </c:pt>
                <c:pt idx="143">
                  <c:v>779.75311299999987</c:v>
                </c:pt>
                <c:pt idx="144">
                  <c:v>777.45227066666666</c:v>
                </c:pt>
                <c:pt idx="145">
                  <c:v>777.20086666666668</c:v>
                </c:pt>
                <c:pt idx="146">
                  <c:v>778.23327633333338</c:v>
                </c:pt>
                <c:pt idx="147">
                  <c:v>777.33656800000006</c:v>
                </c:pt>
                <c:pt idx="148">
                  <c:v>778.43865933333325</c:v>
                </c:pt>
                <c:pt idx="149">
                  <c:v>779.763509</c:v>
                </c:pt>
                <c:pt idx="150">
                  <c:v>780.39575200000002</c:v>
                </c:pt>
                <c:pt idx="151">
                  <c:v>780.94303366666679</c:v>
                </c:pt>
                <c:pt idx="152">
                  <c:v>781.15863000000002</c:v>
                </c:pt>
                <c:pt idx="153">
                  <c:v>781.93457000000001</c:v>
                </c:pt>
                <c:pt idx="154">
                  <c:v>782.02720133333332</c:v>
                </c:pt>
                <c:pt idx="155">
                  <c:v>781.37998433333325</c:v>
                </c:pt>
                <c:pt idx="156">
                  <c:v>781.04966266666668</c:v>
                </c:pt>
                <c:pt idx="157">
                  <c:v>781.16524233333337</c:v>
                </c:pt>
                <c:pt idx="158">
                  <c:v>780.92299400000002</c:v>
                </c:pt>
                <c:pt idx="159">
                  <c:v>782.82700633333332</c:v>
                </c:pt>
                <c:pt idx="160">
                  <c:v>782.03000900000006</c:v>
                </c:pt>
                <c:pt idx="161">
                  <c:v>782.20389799999987</c:v>
                </c:pt>
                <c:pt idx="162">
                  <c:v>782.25561500000003</c:v>
                </c:pt>
                <c:pt idx="163">
                  <c:v>781.82397466666669</c:v>
                </c:pt>
                <c:pt idx="164">
                  <c:v>781.92340066666657</c:v>
                </c:pt>
                <c:pt idx="165">
                  <c:v>783.25014233333332</c:v>
                </c:pt>
                <c:pt idx="166">
                  <c:v>781.38226299999997</c:v>
                </c:pt>
                <c:pt idx="167">
                  <c:v>780.93001300000014</c:v>
                </c:pt>
                <c:pt idx="168">
                  <c:v>781.05845133333332</c:v>
                </c:pt>
                <c:pt idx="169">
                  <c:v>782.05548066666677</c:v>
                </c:pt>
                <c:pt idx="170">
                  <c:v>780.91908766666666</c:v>
                </c:pt>
                <c:pt idx="171">
                  <c:v>780.15889499999992</c:v>
                </c:pt>
                <c:pt idx="172">
                  <c:v>779.29492199999993</c:v>
                </c:pt>
                <c:pt idx="173">
                  <c:v>778.04852299999993</c:v>
                </c:pt>
                <c:pt idx="174">
                  <c:v>777.18609599999991</c:v>
                </c:pt>
                <c:pt idx="175">
                  <c:v>777.48604333333333</c:v>
                </c:pt>
                <c:pt idx="176">
                  <c:v>777.95636000000002</c:v>
                </c:pt>
                <c:pt idx="177">
                  <c:v>778.96624733333329</c:v>
                </c:pt>
                <c:pt idx="178">
                  <c:v>779.31577566666658</c:v>
                </c:pt>
                <c:pt idx="179">
                  <c:v>777.95871999999997</c:v>
                </c:pt>
                <c:pt idx="180">
                  <c:v>778.04309066666667</c:v>
                </c:pt>
                <c:pt idx="181">
                  <c:v>779.04807533333326</c:v>
                </c:pt>
                <c:pt idx="182">
                  <c:v>779.54022233333342</c:v>
                </c:pt>
                <c:pt idx="183">
                  <c:v>779.88946533333331</c:v>
                </c:pt>
                <c:pt idx="184">
                  <c:v>779.90944400000001</c:v>
                </c:pt>
                <c:pt idx="185">
                  <c:v>780.4287313333333</c:v>
                </c:pt>
                <c:pt idx="186">
                  <c:v>778.95371499999999</c:v>
                </c:pt>
                <c:pt idx="187">
                  <c:v>779.50585933333332</c:v>
                </c:pt>
                <c:pt idx="188">
                  <c:v>777.93491633333326</c:v>
                </c:pt>
                <c:pt idx="189">
                  <c:v>777.56026199999997</c:v>
                </c:pt>
                <c:pt idx="190">
                  <c:v>777.54583700000001</c:v>
                </c:pt>
                <c:pt idx="191">
                  <c:v>779.56829866666669</c:v>
                </c:pt>
                <c:pt idx="192">
                  <c:v>778.23197433333337</c:v>
                </c:pt>
                <c:pt idx="193">
                  <c:v>777.21982833333334</c:v>
                </c:pt>
                <c:pt idx="194">
                  <c:v>777.83022066666672</c:v>
                </c:pt>
                <c:pt idx="195">
                  <c:v>775.59309900000005</c:v>
                </c:pt>
                <c:pt idx="196">
                  <c:v>776.11480733333337</c:v>
                </c:pt>
                <c:pt idx="197">
                  <c:v>777.04486099999997</c:v>
                </c:pt>
                <c:pt idx="198">
                  <c:v>776.19991066666671</c:v>
                </c:pt>
                <c:pt idx="199">
                  <c:v>773.38997400000005</c:v>
                </c:pt>
                <c:pt idx="200">
                  <c:v>773.02935799999989</c:v>
                </c:pt>
                <c:pt idx="201">
                  <c:v>774.23870833333331</c:v>
                </c:pt>
                <c:pt idx="202">
                  <c:v>774.61411533333342</c:v>
                </c:pt>
                <c:pt idx="203">
                  <c:v>774.28985566666677</c:v>
                </c:pt>
                <c:pt idx="204">
                  <c:v>775.69539399999996</c:v>
                </c:pt>
                <c:pt idx="205">
                  <c:v>775.79195166666671</c:v>
                </c:pt>
                <c:pt idx="206">
                  <c:v>774.88661666666667</c:v>
                </c:pt>
                <c:pt idx="207">
                  <c:v>774.51446533333331</c:v>
                </c:pt>
                <c:pt idx="208">
                  <c:v>774.59468600000002</c:v>
                </c:pt>
                <c:pt idx="209">
                  <c:v>772.75630699999999</c:v>
                </c:pt>
                <c:pt idx="210">
                  <c:v>771.1572266666667</c:v>
                </c:pt>
                <c:pt idx="211">
                  <c:v>770.37416600000006</c:v>
                </c:pt>
                <c:pt idx="212">
                  <c:v>770.80928566666671</c:v>
                </c:pt>
                <c:pt idx="213">
                  <c:v>772.76839233333328</c:v>
                </c:pt>
                <c:pt idx="214">
                  <c:v>770.61295566666661</c:v>
                </c:pt>
                <c:pt idx="215">
                  <c:v>771.01365166666665</c:v>
                </c:pt>
                <c:pt idx="216">
                  <c:v>772.61576333333323</c:v>
                </c:pt>
                <c:pt idx="217">
                  <c:v>773.32318133333331</c:v>
                </c:pt>
                <c:pt idx="218">
                  <c:v>774.82358800000009</c:v>
                </c:pt>
                <c:pt idx="219">
                  <c:v>773.38897699999995</c:v>
                </c:pt>
                <c:pt idx="220">
                  <c:v>773.85410566666667</c:v>
                </c:pt>
                <c:pt idx="221">
                  <c:v>773.80743399999994</c:v>
                </c:pt>
                <c:pt idx="222">
                  <c:v>772.89390033333336</c:v>
                </c:pt>
                <c:pt idx="223">
                  <c:v>772.48972566666669</c:v>
                </c:pt>
                <c:pt idx="224">
                  <c:v>771.8801269999999</c:v>
                </c:pt>
                <c:pt idx="225">
                  <c:v>772.46459966666669</c:v>
                </c:pt>
                <c:pt idx="226">
                  <c:v>773.01717100000008</c:v>
                </c:pt>
                <c:pt idx="227">
                  <c:v>771.83074966666663</c:v>
                </c:pt>
                <c:pt idx="228">
                  <c:v>771.74051900000006</c:v>
                </c:pt>
                <c:pt idx="229">
                  <c:v>771.49806733333332</c:v>
                </c:pt>
                <c:pt idx="230">
                  <c:v>769.88930233333338</c:v>
                </c:pt>
                <c:pt idx="231">
                  <c:v>769.53875733333336</c:v>
                </c:pt>
                <c:pt idx="232">
                  <c:v>770.51169833333324</c:v>
                </c:pt>
                <c:pt idx="233">
                  <c:v>769.76985666666667</c:v>
                </c:pt>
                <c:pt idx="234">
                  <c:v>773.44974766666667</c:v>
                </c:pt>
                <c:pt idx="235">
                  <c:v>773.65157066666677</c:v>
                </c:pt>
                <c:pt idx="236">
                  <c:v>773.21059166666657</c:v>
                </c:pt>
                <c:pt idx="237">
                  <c:v>774.15389000000005</c:v>
                </c:pt>
                <c:pt idx="238">
                  <c:v>774.91223166666668</c:v>
                </c:pt>
                <c:pt idx="239">
                  <c:v>772.82635533333325</c:v>
                </c:pt>
                <c:pt idx="240">
                  <c:v>770.77115900000001</c:v>
                </c:pt>
                <c:pt idx="241">
                  <c:v>771.46179200000006</c:v>
                </c:pt>
                <c:pt idx="242">
                  <c:v>773.19165033333331</c:v>
                </c:pt>
                <c:pt idx="243">
                  <c:v>773.07788066666672</c:v>
                </c:pt>
                <c:pt idx="244">
                  <c:v>773.49273700000003</c:v>
                </c:pt>
                <c:pt idx="245">
                  <c:v>772.63149033333332</c:v>
                </c:pt>
                <c:pt idx="246">
                  <c:v>773.26776100000006</c:v>
                </c:pt>
                <c:pt idx="247">
                  <c:v>774.17649333333338</c:v>
                </c:pt>
                <c:pt idx="248">
                  <c:v>772.35557033333328</c:v>
                </c:pt>
                <c:pt idx="249">
                  <c:v>772.06276433333335</c:v>
                </c:pt>
                <c:pt idx="250">
                  <c:v>772.99688733333335</c:v>
                </c:pt>
                <c:pt idx="251">
                  <c:v>773.90818266666668</c:v>
                </c:pt>
                <c:pt idx="252">
                  <c:v>774.29001866666658</c:v>
                </c:pt>
                <c:pt idx="253">
                  <c:v>773.32141133333334</c:v>
                </c:pt>
                <c:pt idx="254">
                  <c:v>773.10648633333324</c:v>
                </c:pt>
                <c:pt idx="255">
                  <c:v>772.17881266666666</c:v>
                </c:pt>
                <c:pt idx="256">
                  <c:v>772.5623373333334</c:v>
                </c:pt>
                <c:pt idx="257">
                  <c:v>773.8406369999999</c:v>
                </c:pt>
                <c:pt idx="258">
                  <c:v>774.12078833333328</c:v>
                </c:pt>
                <c:pt idx="259">
                  <c:v>774.63486733333332</c:v>
                </c:pt>
                <c:pt idx="260">
                  <c:v>772.16562899999997</c:v>
                </c:pt>
                <c:pt idx="261">
                  <c:v>772.20090766666669</c:v>
                </c:pt>
                <c:pt idx="262">
                  <c:v>772.7235106666667</c:v>
                </c:pt>
                <c:pt idx="263">
                  <c:v>771.46702066666683</c:v>
                </c:pt>
                <c:pt idx="264">
                  <c:v>769.73020433333329</c:v>
                </c:pt>
                <c:pt idx="265">
                  <c:v>769.10506166666676</c:v>
                </c:pt>
                <c:pt idx="266">
                  <c:v>769.30739333333338</c:v>
                </c:pt>
                <c:pt idx="267">
                  <c:v>767.23624666666672</c:v>
                </c:pt>
                <c:pt idx="268">
                  <c:v>766.21110033333332</c:v>
                </c:pt>
                <c:pt idx="269">
                  <c:v>767.80265299999985</c:v>
                </c:pt>
                <c:pt idx="270">
                  <c:v>767.53147366666678</c:v>
                </c:pt>
                <c:pt idx="271">
                  <c:v>768.0026243333333</c:v>
                </c:pt>
                <c:pt idx="272">
                  <c:v>767.05436199999997</c:v>
                </c:pt>
                <c:pt idx="273">
                  <c:v>768.29461633333324</c:v>
                </c:pt>
                <c:pt idx="274">
                  <c:v>766.99711100000002</c:v>
                </c:pt>
                <c:pt idx="275">
                  <c:v>769.37736000000007</c:v>
                </c:pt>
                <c:pt idx="276">
                  <c:v>770.04256199999998</c:v>
                </c:pt>
                <c:pt idx="277">
                  <c:v>767.19881199999998</c:v>
                </c:pt>
                <c:pt idx="278">
                  <c:v>765.80483000000004</c:v>
                </c:pt>
                <c:pt idx="279">
                  <c:v>766.577718</c:v>
                </c:pt>
                <c:pt idx="280">
                  <c:v>766.09299700000008</c:v>
                </c:pt>
                <c:pt idx="281">
                  <c:v>766.04941833333339</c:v>
                </c:pt>
                <c:pt idx="282">
                  <c:v>765.64607766666666</c:v>
                </c:pt>
                <c:pt idx="283">
                  <c:v>765.35017900000003</c:v>
                </c:pt>
                <c:pt idx="284">
                  <c:v>766.44348166666668</c:v>
                </c:pt>
                <c:pt idx="285">
                  <c:v>765.71531166666648</c:v>
                </c:pt>
                <c:pt idx="286">
                  <c:v>765.46580033333339</c:v>
                </c:pt>
                <c:pt idx="287">
                  <c:v>763.02954099999999</c:v>
                </c:pt>
                <c:pt idx="288">
                  <c:v>764.9922486666668</c:v>
                </c:pt>
                <c:pt idx="289">
                  <c:v>765.91202800000008</c:v>
                </c:pt>
                <c:pt idx="290">
                  <c:v>766.1966349999999</c:v>
                </c:pt>
                <c:pt idx="291">
                  <c:v>767.0104776666667</c:v>
                </c:pt>
                <c:pt idx="292">
                  <c:v>765.11271166666666</c:v>
                </c:pt>
                <c:pt idx="293">
                  <c:v>765.13828533333344</c:v>
                </c:pt>
                <c:pt idx="294">
                  <c:v>763.98150633333341</c:v>
                </c:pt>
                <c:pt idx="295">
                  <c:v>763.81504299999995</c:v>
                </c:pt>
                <c:pt idx="296">
                  <c:v>762.80761733333338</c:v>
                </c:pt>
                <c:pt idx="297">
                  <c:v>761.57108566666659</c:v>
                </c:pt>
                <c:pt idx="298">
                  <c:v>758.91853833333334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B04-457B-B82B-A7E9FD0F17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98102928"/>
        <c:axId val="598105224"/>
      </c:lineChart>
      <c:catAx>
        <c:axId val="5981029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(sec)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8105224"/>
        <c:crosses val="autoZero"/>
        <c:auto val="1"/>
        <c:lblAlgn val="ctr"/>
        <c:lblOffset val="100"/>
        <c:noMultiLvlLbl val="0"/>
      </c:catAx>
      <c:valAx>
        <c:axId val="598105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Temperature (F)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8102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Sample A - Exhaust Air Temperature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Pre Exhaust Air Temp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[2]Sheet2!$C$2:$C$300</c:f>
              <c:numCache>
                <c:formatCode>General</c:formatCode>
                <c:ptCount val="299"/>
                <c:pt idx="0">
                  <c:v>265.02064999999999</c:v>
                </c:pt>
                <c:pt idx="1">
                  <c:v>263.92864966666667</c:v>
                </c:pt>
                <c:pt idx="2">
                  <c:v>263.36060600000002</c:v>
                </c:pt>
                <c:pt idx="3">
                  <c:v>265.20079566666669</c:v>
                </c:pt>
                <c:pt idx="4">
                  <c:v>264.7445883333333</c:v>
                </c:pt>
                <c:pt idx="5">
                  <c:v>265.8384906666667</c:v>
                </c:pt>
                <c:pt idx="6">
                  <c:v>267.06962066666665</c:v>
                </c:pt>
                <c:pt idx="7">
                  <c:v>266.80165633333331</c:v>
                </c:pt>
                <c:pt idx="8">
                  <c:v>267.23858666666666</c:v>
                </c:pt>
                <c:pt idx="9">
                  <c:v>265.00344866666666</c:v>
                </c:pt>
                <c:pt idx="10">
                  <c:v>264.79279600000001</c:v>
                </c:pt>
                <c:pt idx="11">
                  <c:v>266.820404</c:v>
                </c:pt>
                <c:pt idx="12">
                  <c:v>266.58471700000001</c:v>
                </c:pt>
                <c:pt idx="13">
                  <c:v>266.38461266666667</c:v>
                </c:pt>
                <c:pt idx="14">
                  <c:v>266.54364000000004</c:v>
                </c:pt>
                <c:pt idx="15">
                  <c:v>268.72869866666673</c:v>
                </c:pt>
                <c:pt idx="16">
                  <c:v>268.58639533333331</c:v>
                </c:pt>
                <c:pt idx="17">
                  <c:v>268.344808</c:v>
                </c:pt>
                <c:pt idx="18">
                  <c:v>267.51636733333333</c:v>
                </c:pt>
                <c:pt idx="19">
                  <c:v>269.20608533333331</c:v>
                </c:pt>
                <c:pt idx="20">
                  <c:v>270.80637633333328</c:v>
                </c:pt>
                <c:pt idx="21">
                  <c:v>270.59355666666664</c:v>
                </c:pt>
                <c:pt idx="22">
                  <c:v>269.68767300000002</c:v>
                </c:pt>
                <c:pt idx="23">
                  <c:v>272.62481666666667</c:v>
                </c:pt>
                <c:pt idx="24">
                  <c:v>272.34280400000006</c:v>
                </c:pt>
                <c:pt idx="25">
                  <c:v>273.19872000000004</c:v>
                </c:pt>
                <c:pt idx="26">
                  <c:v>272.3001506666667</c:v>
                </c:pt>
                <c:pt idx="27">
                  <c:v>272.22787466666665</c:v>
                </c:pt>
                <c:pt idx="28">
                  <c:v>276.42761233333334</c:v>
                </c:pt>
                <c:pt idx="29">
                  <c:v>277.771342</c:v>
                </c:pt>
                <c:pt idx="30">
                  <c:v>280.73242199999999</c:v>
                </c:pt>
                <c:pt idx="31">
                  <c:v>280.89800033333336</c:v>
                </c:pt>
                <c:pt idx="32">
                  <c:v>285.52505466666668</c:v>
                </c:pt>
                <c:pt idx="33">
                  <c:v>284.90352366666667</c:v>
                </c:pt>
                <c:pt idx="34">
                  <c:v>285.83810399999999</c:v>
                </c:pt>
                <c:pt idx="35">
                  <c:v>289.28143333333338</c:v>
                </c:pt>
                <c:pt idx="36">
                  <c:v>292.12767533333334</c:v>
                </c:pt>
                <c:pt idx="37">
                  <c:v>291.99310300000002</c:v>
                </c:pt>
                <c:pt idx="38">
                  <c:v>291.3704626666667</c:v>
                </c:pt>
                <c:pt idx="39">
                  <c:v>293.02073200000001</c:v>
                </c:pt>
                <c:pt idx="40">
                  <c:v>293.51456733333333</c:v>
                </c:pt>
                <c:pt idx="41">
                  <c:v>294.69031766666666</c:v>
                </c:pt>
                <c:pt idx="42">
                  <c:v>297.15018733333335</c:v>
                </c:pt>
                <c:pt idx="43">
                  <c:v>295.35491933333333</c:v>
                </c:pt>
                <c:pt idx="44">
                  <c:v>296.87164300000001</c:v>
                </c:pt>
                <c:pt idx="45">
                  <c:v>294.53553266666665</c:v>
                </c:pt>
                <c:pt idx="46">
                  <c:v>294.52343733333333</c:v>
                </c:pt>
                <c:pt idx="47">
                  <c:v>294.478455</c:v>
                </c:pt>
                <c:pt idx="48">
                  <c:v>295.53419000000002</c:v>
                </c:pt>
                <c:pt idx="49">
                  <c:v>295.34515400000004</c:v>
                </c:pt>
                <c:pt idx="50">
                  <c:v>295.55026233333331</c:v>
                </c:pt>
                <c:pt idx="51">
                  <c:v>294.036092</c:v>
                </c:pt>
                <c:pt idx="52">
                  <c:v>295.14516200000003</c:v>
                </c:pt>
                <c:pt idx="53">
                  <c:v>293.36487833333331</c:v>
                </c:pt>
                <c:pt idx="54">
                  <c:v>293.72587100000004</c:v>
                </c:pt>
                <c:pt idx="55">
                  <c:v>292.48926799999998</c:v>
                </c:pt>
                <c:pt idx="56">
                  <c:v>290.63849899999997</c:v>
                </c:pt>
                <c:pt idx="57">
                  <c:v>291.97701000000001</c:v>
                </c:pt>
                <c:pt idx="58">
                  <c:v>291.77236966666663</c:v>
                </c:pt>
                <c:pt idx="59">
                  <c:v>291.73979700000001</c:v>
                </c:pt>
                <c:pt idx="60">
                  <c:v>290.173045</c:v>
                </c:pt>
                <c:pt idx="61">
                  <c:v>288.92137633333334</c:v>
                </c:pt>
                <c:pt idx="62">
                  <c:v>287.78386466666672</c:v>
                </c:pt>
                <c:pt idx="63">
                  <c:v>287.33380133333338</c:v>
                </c:pt>
                <c:pt idx="64">
                  <c:v>286.36743166666662</c:v>
                </c:pt>
                <c:pt idx="65">
                  <c:v>285.63924166666669</c:v>
                </c:pt>
                <c:pt idx="66">
                  <c:v>283.99108900000004</c:v>
                </c:pt>
                <c:pt idx="67">
                  <c:v>282.80017100000003</c:v>
                </c:pt>
                <c:pt idx="68">
                  <c:v>281.57090266666665</c:v>
                </c:pt>
                <c:pt idx="69">
                  <c:v>282.88758333333334</c:v>
                </c:pt>
                <c:pt idx="70">
                  <c:v>281.03037499999999</c:v>
                </c:pt>
                <c:pt idx="71">
                  <c:v>280.15127533333333</c:v>
                </c:pt>
                <c:pt idx="72">
                  <c:v>280.88231400000001</c:v>
                </c:pt>
                <c:pt idx="73">
                  <c:v>279.91082766666665</c:v>
                </c:pt>
                <c:pt idx="74">
                  <c:v>279.96360266666665</c:v>
                </c:pt>
                <c:pt idx="75">
                  <c:v>280.87374899999998</c:v>
                </c:pt>
                <c:pt idx="76">
                  <c:v>279.13225299999999</c:v>
                </c:pt>
                <c:pt idx="77">
                  <c:v>277.42863966666664</c:v>
                </c:pt>
                <c:pt idx="78">
                  <c:v>277.72111999999998</c:v>
                </c:pt>
                <c:pt idx="79">
                  <c:v>277.12880466666667</c:v>
                </c:pt>
                <c:pt idx="80">
                  <c:v>277.69068400000003</c:v>
                </c:pt>
                <c:pt idx="81">
                  <c:v>276.22472133333332</c:v>
                </c:pt>
                <c:pt idx="82">
                  <c:v>275.50034566666665</c:v>
                </c:pt>
                <c:pt idx="83">
                  <c:v>274.54091400000004</c:v>
                </c:pt>
                <c:pt idx="84">
                  <c:v>276.21566733333333</c:v>
                </c:pt>
                <c:pt idx="85">
                  <c:v>275.76662199999993</c:v>
                </c:pt>
                <c:pt idx="86">
                  <c:v>274.42453</c:v>
                </c:pt>
                <c:pt idx="87">
                  <c:v>274.63476566666668</c:v>
                </c:pt>
                <c:pt idx="88">
                  <c:v>275.36282333333338</c:v>
                </c:pt>
                <c:pt idx="89">
                  <c:v>273.31566366666669</c:v>
                </c:pt>
                <c:pt idx="90">
                  <c:v>274.59388266666667</c:v>
                </c:pt>
                <c:pt idx="91">
                  <c:v>274.31384299999996</c:v>
                </c:pt>
                <c:pt idx="92">
                  <c:v>274.99964433333326</c:v>
                </c:pt>
                <c:pt idx="93">
                  <c:v>273.36992366666669</c:v>
                </c:pt>
                <c:pt idx="94">
                  <c:v>275.64960733333334</c:v>
                </c:pt>
                <c:pt idx="95">
                  <c:v>277.45513899999997</c:v>
                </c:pt>
                <c:pt idx="96">
                  <c:v>274.60423799999995</c:v>
                </c:pt>
                <c:pt idx="97">
                  <c:v>274.77046733333333</c:v>
                </c:pt>
                <c:pt idx="98">
                  <c:v>275.6759643333333</c:v>
                </c:pt>
                <c:pt idx="99">
                  <c:v>275.99316399999998</c:v>
                </c:pt>
                <c:pt idx="100">
                  <c:v>275.85516333333334</c:v>
                </c:pt>
                <c:pt idx="101">
                  <c:v>276.67480466666666</c:v>
                </c:pt>
                <c:pt idx="102">
                  <c:v>275.98476166666666</c:v>
                </c:pt>
                <c:pt idx="103">
                  <c:v>274.58289566666667</c:v>
                </c:pt>
                <c:pt idx="104">
                  <c:v>274.06796266666669</c:v>
                </c:pt>
                <c:pt idx="105">
                  <c:v>274.03329466666668</c:v>
                </c:pt>
                <c:pt idx="106">
                  <c:v>273.7407326666667</c:v>
                </c:pt>
                <c:pt idx="107">
                  <c:v>272.93557766666663</c:v>
                </c:pt>
                <c:pt idx="108">
                  <c:v>274.01622500000002</c:v>
                </c:pt>
                <c:pt idx="109">
                  <c:v>272.80396533333334</c:v>
                </c:pt>
                <c:pt idx="110">
                  <c:v>271.27310166666672</c:v>
                </c:pt>
                <c:pt idx="111">
                  <c:v>271.94752</c:v>
                </c:pt>
                <c:pt idx="112">
                  <c:v>273.01203400000003</c:v>
                </c:pt>
                <c:pt idx="113">
                  <c:v>273.45972699999999</c:v>
                </c:pt>
                <c:pt idx="114">
                  <c:v>272.67704266666669</c:v>
                </c:pt>
                <c:pt idx="115">
                  <c:v>273.05312066666664</c:v>
                </c:pt>
                <c:pt idx="116">
                  <c:v>273.39111299999996</c:v>
                </c:pt>
                <c:pt idx="117">
                  <c:v>272.8755286666667</c:v>
                </c:pt>
                <c:pt idx="118">
                  <c:v>273.83590699999996</c:v>
                </c:pt>
                <c:pt idx="119">
                  <c:v>273.93074533333333</c:v>
                </c:pt>
                <c:pt idx="120">
                  <c:v>273.79360966666667</c:v>
                </c:pt>
                <c:pt idx="121">
                  <c:v>272.99144466666667</c:v>
                </c:pt>
                <c:pt idx="122">
                  <c:v>273.64015699999999</c:v>
                </c:pt>
                <c:pt idx="123">
                  <c:v>274.20814000000001</c:v>
                </c:pt>
                <c:pt idx="124">
                  <c:v>274.10291566666666</c:v>
                </c:pt>
                <c:pt idx="125">
                  <c:v>274.25</c:v>
                </c:pt>
                <c:pt idx="126">
                  <c:v>273.56741333333326</c:v>
                </c:pt>
                <c:pt idx="127">
                  <c:v>272.97998066666668</c:v>
                </c:pt>
                <c:pt idx="128">
                  <c:v>274.65921000000003</c:v>
                </c:pt>
                <c:pt idx="129">
                  <c:v>273.85422766666665</c:v>
                </c:pt>
                <c:pt idx="130">
                  <c:v>274.49386599999997</c:v>
                </c:pt>
                <c:pt idx="131">
                  <c:v>273.86299666666667</c:v>
                </c:pt>
                <c:pt idx="132">
                  <c:v>275.8204143333333</c:v>
                </c:pt>
                <c:pt idx="133">
                  <c:v>275.44519066666663</c:v>
                </c:pt>
                <c:pt idx="134">
                  <c:v>274.93313566666666</c:v>
                </c:pt>
                <c:pt idx="135">
                  <c:v>275.530416</c:v>
                </c:pt>
                <c:pt idx="136">
                  <c:v>274.96140566666662</c:v>
                </c:pt>
                <c:pt idx="137">
                  <c:v>275.91705300000001</c:v>
                </c:pt>
                <c:pt idx="138">
                  <c:v>274.48207600000001</c:v>
                </c:pt>
                <c:pt idx="139">
                  <c:v>274.96845466666667</c:v>
                </c:pt>
                <c:pt idx="140">
                  <c:v>275.081299</c:v>
                </c:pt>
                <c:pt idx="141">
                  <c:v>275.68912766666671</c:v>
                </c:pt>
                <c:pt idx="142">
                  <c:v>275.08108533333331</c:v>
                </c:pt>
                <c:pt idx="143">
                  <c:v>274.19050066666665</c:v>
                </c:pt>
                <c:pt idx="144">
                  <c:v>273.61143999999996</c:v>
                </c:pt>
                <c:pt idx="145">
                  <c:v>272.39172366666668</c:v>
                </c:pt>
                <c:pt idx="146">
                  <c:v>272.19583133333333</c:v>
                </c:pt>
                <c:pt idx="147">
                  <c:v>273.31943766666666</c:v>
                </c:pt>
                <c:pt idx="148">
                  <c:v>273.30713900000001</c:v>
                </c:pt>
                <c:pt idx="149">
                  <c:v>273.53056866666662</c:v>
                </c:pt>
                <c:pt idx="150">
                  <c:v>276.57110600000004</c:v>
                </c:pt>
                <c:pt idx="151">
                  <c:v>276.53960133333334</c:v>
                </c:pt>
                <c:pt idx="152">
                  <c:v>275.10766633333333</c:v>
                </c:pt>
                <c:pt idx="153">
                  <c:v>275.65641266666665</c:v>
                </c:pt>
                <c:pt idx="154">
                  <c:v>275.82125866666667</c:v>
                </c:pt>
                <c:pt idx="155">
                  <c:v>277.11222333333336</c:v>
                </c:pt>
                <c:pt idx="156">
                  <c:v>276.98324600000001</c:v>
                </c:pt>
                <c:pt idx="157">
                  <c:v>275.99319466666662</c:v>
                </c:pt>
                <c:pt idx="158">
                  <c:v>275.73551433333336</c:v>
                </c:pt>
                <c:pt idx="159">
                  <c:v>275.05975333333328</c:v>
                </c:pt>
                <c:pt idx="160">
                  <c:v>274.64077766666668</c:v>
                </c:pt>
                <c:pt idx="161">
                  <c:v>274.62773633333336</c:v>
                </c:pt>
                <c:pt idx="162">
                  <c:v>272.80628466666661</c:v>
                </c:pt>
                <c:pt idx="163">
                  <c:v>274.01119999999997</c:v>
                </c:pt>
                <c:pt idx="164">
                  <c:v>273.02677399999999</c:v>
                </c:pt>
                <c:pt idx="165">
                  <c:v>273.59946733333328</c:v>
                </c:pt>
                <c:pt idx="166">
                  <c:v>273.99711100000007</c:v>
                </c:pt>
                <c:pt idx="167">
                  <c:v>274.32271333333335</c:v>
                </c:pt>
                <c:pt idx="168">
                  <c:v>275.54355866666668</c:v>
                </c:pt>
                <c:pt idx="169">
                  <c:v>275.52295933333335</c:v>
                </c:pt>
                <c:pt idx="170">
                  <c:v>273.04689499999995</c:v>
                </c:pt>
                <c:pt idx="171">
                  <c:v>272.65124500000002</c:v>
                </c:pt>
                <c:pt idx="172">
                  <c:v>273.80200199999996</c:v>
                </c:pt>
                <c:pt idx="173">
                  <c:v>273.33687333333336</c:v>
                </c:pt>
                <c:pt idx="174">
                  <c:v>272.26404833333328</c:v>
                </c:pt>
                <c:pt idx="175">
                  <c:v>271.96975700000002</c:v>
                </c:pt>
                <c:pt idx="176">
                  <c:v>275.25166833333333</c:v>
                </c:pt>
                <c:pt idx="177">
                  <c:v>275.7214863333333</c:v>
                </c:pt>
                <c:pt idx="178">
                  <c:v>276.72468066666664</c:v>
                </c:pt>
                <c:pt idx="179">
                  <c:v>274.99654133333337</c:v>
                </c:pt>
                <c:pt idx="180">
                  <c:v>274.0495196666667</c:v>
                </c:pt>
                <c:pt idx="181">
                  <c:v>272.52368133333329</c:v>
                </c:pt>
                <c:pt idx="182">
                  <c:v>273.340688</c:v>
                </c:pt>
                <c:pt idx="183">
                  <c:v>272.40299466666664</c:v>
                </c:pt>
                <c:pt idx="184">
                  <c:v>274.30076066666669</c:v>
                </c:pt>
                <c:pt idx="185">
                  <c:v>273.40192666666667</c:v>
                </c:pt>
                <c:pt idx="186">
                  <c:v>275.46377533333333</c:v>
                </c:pt>
                <c:pt idx="187">
                  <c:v>275.43471266666671</c:v>
                </c:pt>
                <c:pt idx="188">
                  <c:v>275.89702333333332</c:v>
                </c:pt>
                <c:pt idx="189">
                  <c:v>275.27877799999999</c:v>
                </c:pt>
                <c:pt idx="190">
                  <c:v>275.00694799999997</c:v>
                </c:pt>
                <c:pt idx="191">
                  <c:v>277.64385966666669</c:v>
                </c:pt>
                <c:pt idx="192">
                  <c:v>276.73567733333329</c:v>
                </c:pt>
                <c:pt idx="193">
                  <c:v>276.108317</c:v>
                </c:pt>
                <c:pt idx="194">
                  <c:v>274.92111199999999</c:v>
                </c:pt>
                <c:pt idx="195">
                  <c:v>274.93864933333333</c:v>
                </c:pt>
                <c:pt idx="196">
                  <c:v>276.77835099999999</c:v>
                </c:pt>
                <c:pt idx="197">
                  <c:v>276.79110700000001</c:v>
                </c:pt>
                <c:pt idx="198">
                  <c:v>276.43082666666663</c:v>
                </c:pt>
                <c:pt idx="199">
                  <c:v>274.38509099999999</c:v>
                </c:pt>
                <c:pt idx="200">
                  <c:v>275.67617799999999</c:v>
                </c:pt>
                <c:pt idx="201">
                  <c:v>276.40082799999999</c:v>
                </c:pt>
                <c:pt idx="202">
                  <c:v>275.63138833333329</c:v>
                </c:pt>
                <c:pt idx="203">
                  <c:v>275.92479466666663</c:v>
                </c:pt>
                <c:pt idx="204">
                  <c:v>275.48166900000001</c:v>
                </c:pt>
                <c:pt idx="205">
                  <c:v>276.11038200000002</c:v>
                </c:pt>
                <c:pt idx="206">
                  <c:v>276.13161199999996</c:v>
                </c:pt>
                <c:pt idx="207">
                  <c:v>276.50773099999998</c:v>
                </c:pt>
                <c:pt idx="208">
                  <c:v>274.04345699999999</c:v>
                </c:pt>
                <c:pt idx="209">
                  <c:v>273.4229636666667</c:v>
                </c:pt>
                <c:pt idx="210">
                  <c:v>274.37946566666665</c:v>
                </c:pt>
                <c:pt idx="211">
                  <c:v>274.58286533333336</c:v>
                </c:pt>
                <c:pt idx="212">
                  <c:v>275.90347300000002</c:v>
                </c:pt>
                <c:pt idx="213">
                  <c:v>274.76405866666664</c:v>
                </c:pt>
                <c:pt idx="214">
                  <c:v>276.85118599999993</c:v>
                </c:pt>
                <c:pt idx="215">
                  <c:v>275.27393600000005</c:v>
                </c:pt>
                <c:pt idx="216">
                  <c:v>274.47444666666667</c:v>
                </c:pt>
                <c:pt idx="217">
                  <c:v>276.01082366666662</c:v>
                </c:pt>
                <c:pt idx="218">
                  <c:v>276.55715933333335</c:v>
                </c:pt>
                <c:pt idx="219">
                  <c:v>273.57661966666666</c:v>
                </c:pt>
                <c:pt idx="220">
                  <c:v>275.17355366666669</c:v>
                </c:pt>
                <c:pt idx="221">
                  <c:v>276.49557499999997</c:v>
                </c:pt>
                <c:pt idx="222">
                  <c:v>275.58461533333337</c:v>
                </c:pt>
                <c:pt idx="223">
                  <c:v>276.53302000000002</c:v>
                </c:pt>
                <c:pt idx="224">
                  <c:v>277.01092533333332</c:v>
                </c:pt>
                <c:pt idx="225">
                  <c:v>276.84760566666665</c:v>
                </c:pt>
                <c:pt idx="226">
                  <c:v>274.90642299999996</c:v>
                </c:pt>
                <c:pt idx="227">
                  <c:v>276.43763233333334</c:v>
                </c:pt>
                <c:pt idx="228">
                  <c:v>276.07236733333337</c:v>
                </c:pt>
                <c:pt idx="229">
                  <c:v>276.36013800000001</c:v>
                </c:pt>
                <c:pt idx="230">
                  <c:v>275.61670966666662</c:v>
                </c:pt>
                <c:pt idx="231">
                  <c:v>275.69693000000001</c:v>
                </c:pt>
                <c:pt idx="232">
                  <c:v>274.60465500000004</c:v>
                </c:pt>
                <c:pt idx="233">
                  <c:v>274.92609666666664</c:v>
                </c:pt>
                <c:pt idx="234">
                  <c:v>274.250651</c:v>
                </c:pt>
                <c:pt idx="235">
                  <c:v>274.63086966666668</c:v>
                </c:pt>
                <c:pt idx="236">
                  <c:v>274.08268233333337</c:v>
                </c:pt>
                <c:pt idx="237">
                  <c:v>273.92478433333332</c:v>
                </c:pt>
                <c:pt idx="238">
                  <c:v>272.812073</c:v>
                </c:pt>
                <c:pt idx="239">
                  <c:v>272.94057199999997</c:v>
                </c:pt>
                <c:pt idx="240">
                  <c:v>273.53853333333336</c:v>
                </c:pt>
                <c:pt idx="241">
                  <c:v>275.54820733333332</c:v>
                </c:pt>
                <c:pt idx="242">
                  <c:v>275.08896866666663</c:v>
                </c:pt>
                <c:pt idx="243">
                  <c:v>275.93436666666668</c:v>
                </c:pt>
                <c:pt idx="244">
                  <c:v>275.61789966666669</c:v>
                </c:pt>
                <c:pt idx="245">
                  <c:v>275.02285766666665</c:v>
                </c:pt>
                <c:pt idx="246">
                  <c:v>276.2215066666667</c:v>
                </c:pt>
                <c:pt idx="247">
                  <c:v>277.65372733333334</c:v>
                </c:pt>
                <c:pt idx="248">
                  <c:v>275.49901333333332</c:v>
                </c:pt>
                <c:pt idx="249">
                  <c:v>275.075714</c:v>
                </c:pt>
                <c:pt idx="250">
                  <c:v>274.52398666666664</c:v>
                </c:pt>
                <c:pt idx="251">
                  <c:v>277.13251733333328</c:v>
                </c:pt>
                <c:pt idx="252">
                  <c:v>276.21013366666665</c:v>
                </c:pt>
                <c:pt idx="253">
                  <c:v>278.55498266666666</c:v>
                </c:pt>
                <c:pt idx="254">
                  <c:v>276.72429400000004</c:v>
                </c:pt>
                <c:pt idx="255">
                  <c:v>276.98674533333332</c:v>
                </c:pt>
                <c:pt idx="256">
                  <c:v>277.68273900000003</c:v>
                </c:pt>
                <c:pt idx="257">
                  <c:v>276.18297333333334</c:v>
                </c:pt>
                <c:pt idx="258">
                  <c:v>275.95586133333336</c:v>
                </c:pt>
                <c:pt idx="259">
                  <c:v>277.35173533333335</c:v>
                </c:pt>
                <c:pt idx="260">
                  <c:v>277.12803133333335</c:v>
                </c:pt>
                <c:pt idx="261">
                  <c:v>275.18501800000001</c:v>
                </c:pt>
                <c:pt idx="262">
                  <c:v>275.0997313333333</c:v>
                </c:pt>
                <c:pt idx="263">
                  <c:v>274.47782366666667</c:v>
                </c:pt>
                <c:pt idx="264">
                  <c:v>273.53703833333333</c:v>
                </c:pt>
                <c:pt idx="265">
                  <c:v>274.46518966666667</c:v>
                </c:pt>
                <c:pt idx="266">
                  <c:v>273.98114033333331</c:v>
                </c:pt>
                <c:pt idx="267">
                  <c:v>275.75515766666666</c:v>
                </c:pt>
                <c:pt idx="268">
                  <c:v>276.29617300000001</c:v>
                </c:pt>
                <c:pt idx="269">
                  <c:v>277.44078533333328</c:v>
                </c:pt>
                <c:pt idx="270">
                  <c:v>274.86183699999998</c:v>
                </c:pt>
                <c:pt idx="271">
                  <c:v>275.04038500000001</c:v>
                </c:pt>
                <c:pt idx="272">
                  <c:v>276.097015</c:v>
                </c:pt>
                <c:pt idx="273">
                  <c:v>276.00852466666669</c:v>
                </c:pt>
                <c:pt idx="274">
                  <c:v>276.28073133333334</c:v>
                </c:pt>
                <c:pt idx="275">
                  <c:v>276.10238666666663</c:v>
                </c:pt>
                <c:pt idx="276">
                  <c:v>275.99386599999997</c:v>
                </c:pt>
                <c:pt idx="277">
                  <c:v>275.94599433333332</c:v>
                </c:pt>
                <c:pt idx="278">
                  <c:v>276.26389566666671</c:v>
                </c:pt>
                <c:pt idx="279">
                  <c:v>276.98561633333338</c:v>
                </c:pt>
                <c:pt idx="280">
                  <c:v>276.3958843333333</c:v>
                </c:pt>
                <c:pt idx="281">
                  <c:v>277.05048600000003</c:v>
                </c:pt>
                <c:pt idx="282">
                  <c:v>278.09425866666669</c:v>
                </c:pt>
                <c:pt idx="283">
                  <c:v>277.78698733333334</c:v>
                </c:pt>
                <c:pt idx="284">
                  <c:v>278.38602700000001</c:v>
                </c:pt>
                <c:pt idx="285">
                  <c:v>276.87403366666666</c:v>
                </c:pt>
                <c:pt idx="286">
                  <c:v>276.83598833333332</c:v>
                </c:pt>
                <c:pt idx="287">
                  <c:v>278.24170933333335</c:v>
                </c:pt>
                <c:pt idx="288">
                  <c:v>278.27820866666667</c:v>
                </c:pt>
                <c:pt idx="289">
                  <c:v>278.18269866666668</c:v>
                </c:pt>
                <c:pt idx="290">
                  <c:v>278.13890600000008</c:v>
                </c:pt>
                <c:pt idx="291">
                  <c:v>279.73301166666664</c:v>
                </c:pt>
                <c:pt idx="292">
                  <c:v>277.67585233333335</c:v>
                </c:pt>
                <c:pt idx="293">
                  <c:v>278.11807233333337</c:v>
                </c:pt>
                <c:pt idx="294">
                  <c:v>277.33950800000002</c:v>
                </c:pt>
                <c:pt idx="295">
                  <c:v>275.85531599999996</c:v>
                </c:pt>
                <c:pt idx="296">
                  <c:v>275.5429483333333</c:v>
                </c:pt>
                <c:pt idx="297">
                  <c:v>276.03671266666663</c:v>
                </c:pt>
                <c:pt idx="298">
                  <c:v>276.82099399999998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2AD-4E0D-AAFC-F9D103523153}"/>
            </c:ext>
          </c:extLst>
        </c:ser>
        <c:ser>
          <c:idx val="1"/>
          <c:order val="1"/>
          <c:tx>
            <c:v>Post Exhaust Air Temp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Sheet2!$C$2:$C$300</c:f>
              <c:numCache>
                <c:formatCode>General</c:formatCode>
                <c:ptCount val="299"/>
                <c:pt idx="0">
                  <c:v>285.86666866666667</c:v>
                </c:pt>
                <c:pt idx="1">
                  <c:v>287.98321533333336</c:v>
                </c:pt>
                <c:pt idx="2">
                  <c:v>286.84891799999997</c:v>
                </c:pt>
                <c:pt idx="3">
                  <c:v>289.97304299999996</c:v>
                </c:pt>
                <c:pt idx="4">
                  <c:v>289.74182133333335</c:v>
                </c:pt>
                <c:pt idx="5">
                  <c:v>291.55240866666668</c:v>
                </c:pt>
                <c:pt idx="6">
                  <c:v>289.9039003333333</c:v>
                </c:pt>
                <c:pt idx="7">
                  <c:v>290.15215033333334</c:v>
                </c:pt>
                <c:pt idx="8">
                  <c:v>290.64797966666669</c:v>
                </c:pt>
                <c:pt idx="9">
                  <c:v>291.31268333333333</c:v>
                </c:pt>
                <c:pt idx="10">
                  <c:v>293.15654499999999</c:v>
                </c:pt>
                <c:pt idx="11">
                  <c:v>291.93954466666668</c:v>
                </c:pt>
                <c:pt idx="12">
                  <c:v>292.41992199999999</c:v>
                </c:pt>
                <c:pt idx="13">
                  <c:v>291.52559400000001</c:v>
                </c:pt>
                <c:pt idx="14">
                  <c:v>292.450694</c:v>
                </c:pt>
                <c:pt idx="15">
                  <c:v>292.89661666666666</c:v>
                </c:pt>
                <c:pt idx="16">
                  <c:v>295.1598106666666</c:v>
                </c:pt>
                <c:pt idx="17">
                  <c:v>295.40340166666664</c:v>
                </c:pt>
                <c:pt idx="18">
                  <c:v>297.66531366666663</c:v>
                </c:pt>
                <c:pt idx="19">
                  <c:v>298.99750733333332</c:v>
                </c:pt>
                <c:pt idx="20">
                  <c:v>299.47626733333334</c:v>
                </c:pt>
                <c:pt idx="21">
                  <c:v>300.80084233333338</c:v>
                </c:pt>
                <c:pt idx="22">
                  <c:v>301.5199383333333</c:v>
                </c:pt>
                <c:pt idx="23">
                  <c:v>303.35143033333333</c:v>
                </c:pt>
                <c:pt idx="24">
                  <c:v>305.01341766666661</c:v>
                </c:pt>
                <c:pt idx="25">
                  <c:v>307.45602433333335</c:v>
                </c:pt>
                <c:pt idx="26">
                  <c:v>311.13276166666668</c:v>
                </c:pt>
                <c:pt idx="27">
                  <c:v>314.37959766666671</c:v>
                </c:pt>
                <c:pt idx="28">
                  <c:v>317.37104300000004</c:v>
                </c:pt>
                <c:pt idx="29">
                  <c:v>321.60129766666665</c:v>
                </c:pt>
                <c:pt idx="30">
                  <c:v>324.37818399999998</c:v>
                </c:pt>
                <c:pt idx="31">
                  <c:v>325.11318966666664</c:v>
                </c:pt>
                <c:pt idx="32">
                  <c:v>328.88369766666665</c:v>
                </c:pt>
                <c:pt idx="33">
                  <c:v>329.88459233333333</c:v>
                </c:pt>
                <c:pt idx="34">
                  <c:v>332.00618500000002</c:v>
                </c:pt>
                <c:pt idx="35">
                  <c:v>332.95878100000004</c:v>
                </c:pt>
                <c:pt idx="36">
                  <c:v>330.80442299999999</c:v>
                </c:pt>
                <c:pt idx="37">
                  <c:v>331.73715233333331</c:v>
                </c:pt>
                <c:pt idx="38">
                  <c:v>330.35690333333332</c:v>
                </c:pt>
                <c:pt idx="39">
                  <c:v>331.6274616666667</c:v>
                </c:pt>
                <c:pt idx="40">
                  <c:v>328.52359999999999</c:v>
                </c:pt>
                <c:pt idx="41">
                  <c:v>328.46326700000003</c:v>
                </c:pt>
                <c:pt idx="42">
                  <c:v>329.14468400000004</c:v>
                </c:pt>
                <c:pt idx="43">
                  <c:v>329.82498166666664</c:v>
                </c:pt>
                <c:pt idx="44">
                  <c:v>328.29040499999996</c:v>
                </c:pt>
                <c:pt idx="45">
                  <c:v>326.29363000000001</c:v>
                </c:pt>
                <c:pt idx="46">
                  <c:v>325.87242633333329</c:v>
                </c:pt>
                <c:pt idx="47">
                  <c:v>326.36885566666666</c:v>
                </c:pt>
                <c:pt idx="48">
                  <c:v>324.55730166666666</c:v>
                </c:pt>
                <c:pt idx="49">
                  <c:v>323.32058699999999</c:v>
                </c:pt>
                <c:pt idx="50">
                  <c:v>324.213796</c:v>
                </c:pt>
                <c:pt idx="51">
                  <c:v>322.92024733333335</c:v>
                </c:pt>
                <c:pt idx="52">
                  <c:v>318.74784366666671</c:v>
                </c:pt>
                <c:pt idx="53">
                  <c:v>317.14952599999998</c:v>
                </c:pt>
                <c:pt idx="54">
                  <c:v>317.72840366666668</c:v>
                </c:pt>
                <c:pt idx="55">
                  <c:v>316.63190700000001</c:v>
                </c:pt>
                <c:pt idx="56">
                  <c:v>313.31879666666663</c:v>
                </c:pt>
                <c:pt idx="57">
                  <c:v>314.26691699999998</c:v>
                </c:pt>
                <c:pt idx="58">
                  <c:v>311.1065466666667</c:v>
                </c:pt>
                <c:pt idx="59">
                  <c:v>311.20445733333332</c:v>
                </c:pt>
                <c:pt idx="60">
                  <c:v>308.34508266666666</c:v>
                </c:pt>
                <c:pt idx="61">
                  <c:v>306.69436666666667</c:v>
                </c:pt>
                <c:pt idx="62">
                  <c:v>304.77219633333328</c:v>
                </c:pt>
                <c:pt idx="63">
                  <c:v>306.43428533333332</c:v>
                </c:pt>
                <c:pt idx="64">
                  <c:v>302.68527233333333</c:v>
                </c:pt>
                <c:pt idx="65">
                  <c:v>303.51394633333331</c:v>
                </c:pt>
                <c:pt idx="66">
                  <c:v>302.30948866666671</c:v>
                </c:pt>
                <c:pt idx="67">
                  <c:v>301.78879799999999</c:v>
                </c:pt>
                <c:pt idx="68">
                  <c:v>300.71804800000001</c:v>
                </c:pt>
                <c:pt idx="69">
                  <c:v>299.95497633333332</c:v>
                </c:pt>
                <c:pt idx="70">
                  <c:v>298.60022966666673</c:v>
                </c:pt>
                <c:pt idx="71">
                  <c:v>299.780599</c:v>
                </c:pt>
                <c:pt idx="72">
                  <c:v>298.8658246666667</c:v>
                </c:pt>
                <c:pt idx="73">
                  <c:v>300.16723633333328</c:v>
                </c:pt>
                <c:pt idx="74">
                  <c:v>300.68223066666667</c:v>
                </c:pt>
                <c:pt idx="75">
                  <c:v>300.38147966666673</c:v>
                </c:pt>
                <c:pt idx="76">
                  <c:v>298.12067666666667</c:v>
                </c:pt>
                <c:pt idx="77">
                  <c:v>297.95636966666666</c:v>
                </c:pt>
                <c:pt idx="78">
                  <c:v>298.00612366666667</c:v>
                </c:pt>
                <c:pt idx="79">
                  <c:v>298.95099866666669</c:v>
                </c:pt>
                <c:pt idx="80">
                  <c:v>298.48875966666668</c:v>
                </c:pt>
                <c:pt idx="81">
                  <c:v>298.08227533333337</c:v>
                </c:pt>
                <c:pt idx="82">
                  <c:v>298.50576766666666</c:v>
                </c:pt>
                <c:pt idx="83">
                  <c:v>298.89971933333328</c:v>
                </c:pt>
                <c:pt idx="84">
                  <c:v>297.18854800000003</c:v>
                </c:pt>
                <c:pt idx="85">
                  <c:v>297.82036333333332</c:v>
                </c:pt>
                <c:pt idx="86">
                  <c:v>299.67108166666662</c:v>
                </c:pt>
                <c:pt idx="87">
                  <c:v>299.46967566666666</c:v>
                </c:pt>
                <c:pt idx="88">
                  <c:v>301.16504899999995</c:v>
                </c:pt>
                <c:pt idx="89">
                  <c:v>300.80133066666667</c:v>
                </c:pt>
                <c:pt idx="90">
                  <c:v>298.60736100000003</c:v>
                </c:pt>
                <c:pt idx="91">
                  <c:v>299.25198366666672</c:v>
                </c:pt>
                <c:pt idx="92">
                  <c:v>299.20045966666663</c:v>
                </c:pt>
                <c:pt idx="93">
                  <c:v>299.53743500000002</c:v>
                </c:pt>
                <c:pt idx="94">
                  <c:v>298.57001733333334</c:v>
                </c:pt>
                <c:pt idx="95">
                  <c:v>299.049398</c:v>
                </c:pt>
                <c:pt idx="96">
                  <c:v>299.20739733333335</c:v>
                </c:pt>
                <c:pt idx="97">
                  <c:v>299.62613933333336</c:v>
                </c:pt>
                <c:pt idx="98">
                  <c:v>299.87465400000002</c:v>
                </c:pt>
                <c:pt idx="99">
                  <c:v>298.51002999999997</c:v>
                </c:pt>
                <c:pt idx="100">
                  <c:v>299.80980433333332</c:v>
                </c:pt>
                <c:pt idx="101">
                  <c:v>299.65765366666665</c:v>
                </c:pt>
                <c:pt idx="102">
                  <c:v>298.98731500000002</c:v>
                </c:pt>
                <c:pt idx="103">
                  <c:v>298.49792466666668</c:v>
                </c:pt>
                <c:pt idx="104">
                  <c:v>297.2865093333333</c:v>
                </c:pt>
                <c:pt idx="105">
                  <c:v>299.05007933333337</c:v>
                </c:pt>
                <c:pt idx="106">
                  <c:v>297.99821966666667</c:v>
                </c:pt>
                <c:pt idx="107">
                  <c:v>298.25828033333329</c:v>
                </c:pt>
                <c:pt idx="108">
                  <c:v>299.08116666666666</c:v>
                </c:pt>
                <c:pt idx="109">
                  <c:v>297.77791333333334</c:v>
                </c:pt>
                <c:pt idx="110">
                  <c:v>300.62662766666671</c:v>
                </c:pt>
                <c:pt idx="111">
                  <c:v>298.76802600000002</c:v>
                </c:pt>
                <c:pt idx="112">
                  <c:v>298.13662699999998</c:v>
                </c:pt>
                <c:pt idx="113">
                  <c:v>298.63947533333334</c:v>
                </c:pt>
                <c:pt idx="114">
                  <c:v>299.09876533333335</c:v>
                </c:pt>
                <c:pt idx="115">
                  <c:v>298.50610333333333</c:v>
                </c:pt>
                <c:pt idx="116">
                  <c:v>299.04905200000002</c:v>
                </c:pt>
                <c:pt idx="117">
                  <c:v>298.56097433333326</c:v>
                </c:pt>
                <c:pt idx="118">
                  <c:v>301.31591800000001</c:v>
                </c:pt>
                <c:pt idx="119">
                  <c:v>300.26704933333332</c:v>
                </c:pt>
                <c:pt idx="120">
                  <c:v>299.18358366666666</c:v>
                </c:pt>
                <c:pt idx="121">
                  <c:v>299.39343266666668</c:v>
                </c:pt>
                <c:pt idx="122">
                  <c:v>300.03995766666668</c:v>
                </c:pt>
                <c:pt idx="123">
                  <c:v>298.05445333333336</c:v>
                </c:pt>
                <c:pt idx="124">
                  <c:v>300.37699366666669</c:v>
                </c:pt>
                <c:pt idx="125">
                  <c:v>299.17854799999998</c:v>
                </c:pt>
                <c:pt idx="126">
                  <c:v>300.23754866666667</c:v>
                </c:pt>
                <c:pt idx="127">
                  <c:v>301.19040933333332</c:v>
                </c:pt>
                <c:pt idx="128">
                  <c:v>301.70463033333334</c:v>
                </c:pt>
                <c:pt idx="129">
                  <c:v>301.18127433333336</c:v>
                </c:pt>
                <c:pt idx="130">
                  <c:v>298.87941466666666</c:v>
                </c:pt>
                <c:pt idx="131">
                  <c:v>299.97308333333336</c:v>
                </c:pt>
                <c:pt idx="132">
                  <c:v>297.97278833333331</c:v>
                </c:pt>
                <c:pt idx="133">
                  <c:v>300.3355003333333</c:v>
                </c:pt>
                <c:pt idx="134">
                  <c:v>299.21190399999995</c:v>
                </c:pt>
                <c:pt idx="135">
                  <c:v>298.34343466666667</c:v>
                </c:pt>
                <c:pt idx="136">
                  <c:v>298.55072033333335</c:v>
                </c:pt>
                <c:pt idx="137">
                  <c:v>297.57126900000003</c:v>
                </c:pt>
                <c:pt idx="138">
                  <c:v>299.12262966666668</c:v>
                </c:pt>
                <c:pt idx="139">
                  <c:v>298.5425213333333</c:v>
                </c:pt>
                <c:pt idx="140">
                  <c:v>299.22086599999994</c:v>
                </c:pt>
                <c:pt idx="141">
                  <c:v>298.67500833333338</c:v>
                </c:pt>
                <c:pt idx="142">
                  <c:v>298.655914</c:v>
                </c:pt>
                <c:pt idx="143">
                  <c:v>299.62904866666668</c:v>
                </c:pt>
                <c:pt idx="144">
                  <c:v>298.84646600000002</c:v>
                </c:pt>
                <c:pt idx="145">
                  <c:v>299.93787666666668</c:v>
                </c:pt>
                <c:pt idx="146">
                  <c:v>299.37993366666666</c:v>
                </c:pt>
                <c:pt idx="147">
                  <c:v>299.22732533333328</c:v>
                </c:pt>
                <c:pt idx="148">
                  <c:v>298.57964099999998</c:v>
                </c:pt>
                <c:pt idx="149">
                  <c:v>300.09776833333331</c:v>
                </c:pt>
                <c:pt idx="150">
                  <c:v>299.74440499999997</c:v>
                </c:pt>
                <c:pt idx="151">
                  <c:v>297.34928366666668</c:v>
                </c:pt>
                <c:pt idx="152">
                  <c:v>299.21930933333334</c:v>
                </c:pt>
                <c:pt idx="153">
                  <c:v>300.3296913333333</c:v>
                </c:pt>
                <c:pt idx="154">
                  <c:v>300.29530833333337</c:v>
                </c:pt>
                <c:pt idx="155">
                  <c:v>300.53044633333337</c:v>
                </c:pt>
                <c:pt idx="156">
                  <c:v>298.65340166666664</c:v>
                </c:pt>
                <c:pt idx="157">
                  <c:v>298.83574433333337</c:v>
                </c:pt>
                <c:pt idx="158">
                  <c:v>300.22269666666665</c:v>
                </c:pt>
                <c:pt idx="159">
                  <c:v>298.50931800000001</c:v>
                </c:pt>
                <c:pt idx="160">
                  <c:v>298.38980066666664</c:v>
                </c:pt>
                <c:pt idx="161">
                  <c:v>298.87398300000001</c:v>
                </c:pt>
                <c:pt idx="162">
                  <c:v>301.66294366666665</c:v>
                </c:pt>
                <c:pt idx="163">
                  <c:v>300.91477466666669</c:v>
                </c:pt>
                <c:pt idx="164">
                  <c:v>297.40031933333336</c:v>
                </c:pt>
                <c:pt idx="165">
                  <c:v>297.80060833333329</c:v>
                </c:pt>
                <c:pt idx="166">
                  <c:v>300.93355300000002</c:v>
                </c:pt>
                <c:pt idx="167">
                  <c:v>300.20480333333336</c:v>
                </c:pt>
                <c:pt idx="168">
                  <c:v>299.55163599999997</c:v>
                </c:pt>
                <c:pt idx="169">
                  <c:v>300.08235666666667</c:v>
                </c:pt>
                <c:pt idx="170">
                  <c:v>299.29061866666666</c:v>
                </c:pt>
                <c:pt idx="171">
                  <c:v>298.86934399999996</c:v>
                </c:pt>
                <c:pt idx="172">
                  <c:v>300.90064466666666</c:v>
                </c:pt>
                <c:pt idx="173">
                  <c:v>299.27291866666673</c:v>
                </c:pt>
                <c:pt idx="174">
                  <c:v>298.684123</c:v>
                </c:pt>
                <c:pt idx="175">
                  <c:v>298.48436466666669</c:v>
                </c:pt>
                <c:pt idx="176">
                  <c:v>300.8611653333333</c:v>
                </c:pt>
                <c:pt idx="177">
                  <c:v>299.68879199999998</c:v>
                </c:pt>
                <c:pt idx="178">
                  <c:v>301.03229800000003</c:v>
                </c:pt>
                <c:pt idx="179">
                  <c:v>300.19715366666668</c:v>
                </c:pt>
                <c:pt idx="180">
                  <c:v>300.87676000000005</c:v>
                </c:pt>
                <c:pt idx="181">
                  <c:v>301.57948800000003</c:v>
                </c:pt>
                <c:pt idx="182">
                  <c:v>300.32199100000003</c:v>
                </c:pt>
                <c:pt idx="183">
                  <c:v>300.84367899999995</c:v>
                </c:pt>
                <c:pt idx="184">
                  <c:v>299.88545733333336</c:v>
                </c:pt>
                <c:pt idx="185">
                  <c:v>299.74911500000002</c:v>
                </c:pt>
                <c:pt idx="186">
                  <c:v>298.90489700000001</c:v>
                </c:pt>
                <c:pt idx="187">
                  <c:v>298.67425533333335</c:v>
                </c:pt>
                <c:pt idx="188">
                  <c:v>299.57527666666664</c:v>
                </c:pt>
                <c:pt idx="189">
                  <c:v>299.25860600000004</c:v>
                </c:pt>
                <c:pt idx="190">
                  <c:v>298.61341366666664</c:v>
                </c:pt>
                <c:pt idx="191">
                  <c:v>300.08105466666666</c:v>
                </c:pt>
                <c:pt idx="192">
                  <c:v>299.23167933333337</c:v>
                </c:pt>
                <c:pt idx="193">
                  <c:v>300.75364199999996</c:v>
                </c:pt>
                <c:pt idx="194">
                  <c:v>299.65076699999997</c:v>
                </c:pt>
                <c:pt idx="195">
                  <c:v>299.73178100000001</c:v>
                </c:pt>
                <c:pt idx="196">
                  <c:v>299.03466800000007</c:v>
                </c:pt>
                <c:pt idx="197">
                  <c:v>300.24458833333335</c:v>
                </c:pt>
                <c:pt idx="198">
                  <c:v>300.51749666666666</c:v>
                </c:pt>
                <c:pt idx="199">
                  <c:v>301.21746833333333</c:v>
                </c:pt>
                <c:pt idx="200">
                  <c:v>300.53168766666664</c:v>
                </c:pt>
                <c:pt idx="201">
                  <c:v>298.93658466666665</c:v>
                </c:pt>
                <c:pt idx="202">
                  <c:v>300.22147633333333</c:v>
                </c:pt>
                <c:pt idx="203">
                  <c:v>300.61587533333335</c:v>
                </c:pt>
                <c:pt idx="204">
                  <c:v>300.440226</c:v>
                </c:pt>
                <c:pt idx="205">
                  <c:v>301.13957733333336</c:v>
                </c:pt>
                <c:pt idx="206">
                  <c:v>299.56972233333335</c:v>
                </c:pt>
                <c:pt idx="207">
                  <c:v>301.16190600000004</c:v>
                </c:pt>
                <c:pt idx="208">
                  <c:v>301.18945333333329</c:v>
                </c:pt>
                <c:pt idx="209">
                  <c:v>301.61728900000003</c:v>
                </c:pt>
                <c:pt idx="210">
                  <c:v>301.64273066666664</c:v>
                </c:pt>
                <c:pt idx="211">
                  <c:v>302.007182</c:v>
                </c:pt>
                <c:pt idx="212">
                  <c:v>301.83380133333327</c:v>
                </c:pt>
                <c:pt idx="213">
                  <c:v>299.55650866666667</c:v>
                </c:pt>
                <c:pt idx="214">
                  <c:v>299.51705933333335</c:v>
                </c:pt>
                <c:pt idx="215">
                  <c:v>300.4226073333333</c:v>
                </c:pt>
                <c:pt idx="216">
                  <c:v>301.13902766666666</c:v>
                </c:pt>
                <c:pt idx="217">
                  <c:v>302.08028133333329</c:v>
                </c:pt>
                <c:pt idx="218">
                  <c:v>300.88838733333336</c:v>
                </c:pt>
                <c:pt idx="219">
                  <c:v>300.05235800000003</c:v>
                </c:pt>
                <c:pt idx="220">
                  <c:v>300.23046866666664</c:v>
                </c:pt>
                <c:pt idx="221">
                  <c:v>300.31486033333334</c:v>
                </c:pt>
                <c:pt idx="222">
                  <c:v>298.37737033333332</c:v>
                </c:pt>
                <c:pt idx="223">
                  <c:v>299.455017</c:v>
                </c:pt>
                <c:pt idx="224">
                  <c:v>301.01784266666664</c:v>
                </c:pt>
                <c:pt idx="225">
                  <c:v>301.47334799999999</c:v>
                </c:pt>
                <c:pt idx="226">
                  <c:v>300.7225646666667</c:v>
                </c:pt>
                <c:pt idx="227">
                  <c:v>300.59728966666665</c:v>
                </c:pt>
                <c:pt idx="228">
                  <c:v>299.58889733333336</c:v>
                </c:pt>
                <c:pt idx="229">
                  <c:v>300.47899366666661</c:v>
                </c:pt>
                <c:pt idx="230">
                  <c:v>300.83862333333337</c:v>
                </c:pt>
                <c:pt idx="231">
                  <c:v>301.17112233333336</c:v>
                </c:pt>
                <c:pt idx="232">
                  <c:v>300.93791733333336</c:v>
                </c:pt>
                <c:pt idx="233">
                  <c:v>301.62553933333334</c:v>
                </c:pt>
                <c:pt idx="234">
                  <c:v>300.9828086666667</c:v>
                </c:pt>
                <c:pt idx="235">
                  <c:v>300.316213</c:v>
                </c:pt>
                <c:pt idx="236">
                  <c:v>300.91216000000003</c:v>
                </c:pt>
                <c:pt idx="237">
                  <c:v>299.47549466666669</c:v>
                </c:pt>
                <c:pt idx="238">
                  <c:v>300.46326699999997</c:v>
                </c:pt>
                <c:pt idx="239">
                  <c:v>300.44131499999997</c:v>
                </c:pt>
                <c:pt idx="240">
                  <c:v>300.81509399999999</c:v>
                </c:pt>
                <c:pt idx="241">
                  <c:v>301.48255433333333</c:v>
                </c:pt>
                <c:pt idx="242">
                  <c:v>301.13061499999998</c:v>
                </c:pt>
                <c:pt idx="243">
                  <c:v>300.53228733333327</c:v>
                </c:pt>
                <c:pt idx="244">
                  <c:v>298.93826300000001</c:v>
                </c:pt>
                <c:pt idx="245">
                  <c:v>298.73077400000005</c:v>
                </c:pt>
                <c:pt idx="246">
                  <c:v>300.46758033333333</c:v>
                </c:pt>
                <c:pt idx="247">
                  <c:v>300.70900466666666</c:v>
                </c:pt>
                <c:pt idx="248">
                  <c:v>302.2120973333333</c:v>
                </c:pt>
                <c:pt idx="249">
                  <c:v>303.39546733333333</c:v>
                </c:pt>
                <c:pt idx="250">
                  <c:v>303.39893600000005</c:v>
                </c:pt>
                <c:pt idx="251">
                  <c:v>299.95218900000003</c:v>
                </c:pt>
                <c:pt idx="252">
                  <c:v>301.14301533333332</c:v>
                </c:pt>
                <c:pt idx="253">
                  <c:v>301.99243166666662</c:v>
                </c:pt>
                <c:pt idx="254">
                  <c:v>302.02693666666664</c:v>
                </c:pt>
                <c:pt idx="255">
                  <c:v>302.39142866666668</c:v>
                </c:pt>
                <c:pt idx="256">
                  <c:v>301.72649133333334</c:v>
                </c:pt>
                <c:pt idx="257">
                  <c:v>301.60168466666664</c:v>
                </c:pt>
                <c:pt idx="258">
                  <c:v>299.61569200000002</c:v>
                </c:pt>
                <c:pt idx="259">
                  <c:v>300.54714966666666</c:v>
                </c:pt>
                <c:pt idx="260">
                  <c:v>302.25676433333336</c:v>
                </c:pt>
                <c:pt idx="261">
                  <c:v>300.02872733333328</c:v>
                </c:pt>
                <c:pt idx="262">
                  <c:v>301.14539566666667</c:v>
                </c:pt>
                <c:pt idx="263">
                  <c:v>300.31597866666669</c:v>
                </c:pt>
                <c:pt idx="264">
                  <c:v>300.402242</c:v>
                </c:pt>
                <c:pt idx="265">
                  <c:v>301.55833933333332</c:v>
                </c:pt>
                <c:pt idx="266">
                  <c:v>301.75171933333337</c:v>
                </c:pt>
                <c:pt idx="267">
                  <c:v>301.89672866666666</c:v>
                </c:pt>
                <c:pt idx="268">
                  <c:v>302.87271133333337</c:v>
                </c:pt>
                <c:pt idx="269">
                  <c:v>301.63573199999996</c:v>
                </c:pt>
                <c:pt idx="270">
                  <c:v>300.43491633333332</c:v>
                </c:pt>
                <c:pt idx="271">
                  <c:v>301.04391500000003</c:v>
                </c:pt>
                <c:pt idx="272">
                  <c:v>301.87388066666665</c:v>
                </c:pt>
                <c:pt idx="273">
                  <c:v>301.01555400000001</c:v>
                </c:pt>
                <c:pt idx="274">
                  <c:v>302.00433333333331</c:v>
                </c:pt>
                <c:pt idx="275">
                  <c:v>299.62932333333339</c:v>
                </c:pt>
                <c:pt idx="276">
                  <c:v>300.08629366666668</c:v>
                </c:pt>
                <c:pt idx="277">
                  <c:v>300.52270533333336</c:v>
                </c:pt>
                <c:pt idx="278">
                  <c:v>301.81920366666668</c:v>
                </c:pt>
                <c:pt idx="279">
                  <c:v>300.88029999999998</c:v>
                </c:pt>
                <c:pt idx="280">
                  <c:v>300.850301</c:v>
                </c:pt>
                <c:pt idx="281">
                  <c:v>299.54587833333335</c:v>
                </c:pt>
                <c:pt idx="282">
                  <c:v>301.27616366666666</c:v>
                </c:pt>
                <c:pt idx="283">
                  <c:v>301.62535599999995</c:v>
                </c:pt>
                <c:pt idx="284">
                  <c:v>302.03281666666669</c:v>
                </c:pt>
                <c:pt idx="285">
                  <c:v>300.92702200000002</c:v>
                </c:pt>
                <c:pt idx="286">
                  <c:v>301.45564766666666</c:v>
                </c:pt>
                <c:pt idx="287">
                  <c:v>302.9792783333333</c:v>
                </c:pt>
                <c:pt idx="288">
                  <c:v>302.14648433333332</c:v>
                </c:pt>
                <c:pt idx="289">
                  <c:v>301.41291299999995</c:v>
                </c:pt>
                <c:pt idx="290">
                  <c:v>300.45816066666663</c:v>
                </c:pt>
                <c:pt idx="291">
                  <c:v>300.25972533333334</c:v>
                </c:pt>
                <c:pt idx="292">
                  <c:v>299.77206433333333</c:v>
                </c:pt>
                <c:pt idx="293">
                  <c:v>300.97061166666668</c:v>
                </c:pt>
                <c:pt idx="294">
                  <c:v>300.88875333333334</c:v>
                </c:pt>
                <c:pt idx="295">
                  <c:v>301.55791233333338</c:v>
                </c:pt>
                <c:pt idx="296">
                  <c:v>301.34016933333334</c:v>
                </c:pt>
                <c:pt idx="297">
                  <c:v>301.92051199999997</c:v>
                </c:pt>
                <c:pt idx="298">
                  <c:v>300.4189556666667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2AD-4E0D-AAFC-F9D1035231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45397808"/>
        <c:axId val="545395512"/>
      </c:lineChart>
      <c:catAx>
        <c:axId val="5453978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(sec)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5395512"/>
        <c:crosses val="autoZero"/>
        <c:auto val="1"/>
        <c:lblAlgn val="ctr"/>
        <c:lblOffset val="100"/>
        <c:noMultiLvlLbl val="0"/>
      </c:catAx>
      <c:valAx>
        <c:axId val="545395512"/>
        <c:scaling>
          <c:orientation val="minMax"/>
          <c:max val="360"/>
          <c:min val="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Temperature (F)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5397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Sample B - Exhaust Air Temperature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Pre Exhaust Air Temp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[1]Sheet2!$C$2:$C$300</c:f>
              <c:numCache>
                <c:formatCode>General</c:formatCode>
                <c:ptCount val="299"/>
                <c:pt idx="0">
                  <c:v>272.66895533333332</c:v>
                </c:pt>
                <c:pt idx="1">
                  <c:v>273.14629133333329</c:v>
                </c:pt>
                <c:pt idx="2">
                  <c:v>275.82506333333328</c:v>
                </c:pt>
                <c:pt idx="3">
                  <c:v>273.93027766666665</c:v>
                </c:pt>
                <c:pt idx="4">
                  <c:v>276.42568966666664</c:v>
                </c:pt>
                <c:pt idx="5">
                  <c:v>275.83252966666669</c:v>
                </c:pt>
                <c:pt idx="6">
                  <c:v>277.94760133333335</c:v>
                </c:pt>
                <c:pt idx="7">
                  <c:v>278.097758</c:v>
                </c:pt>
                <c:pt idx="8">
                  <c:v>281.52796433333339</c:v>
                </c:pt>
                <c:pt idx="9">
                  <c:v>284.85618100000005</c:v>
                </c:pt>
                <c:pt idx="10">
                  <c:v>286.6885273333333</c:v>
                </c:pt>
                <c:pt idx="11">
                  <c:v>289.88568099999998</c:v>
                </c:pt>
                <c:pt idx="12">
                  <c:v>293.75885</c:v>
                </c:pt>
                <c:pt idx="13">
                  <c:v>293.97123199999999</c:v>
                </c:pt>
                <c:pt idx="14">
                  <c:v>292.21350099999995</c:v>
                </c:pt>
                <c:pt idx="15">
                  <c:v>291.55978399999998</c:v>
                </c:pt>
                <c:pt idx="16">
                  <c:v>291.61646533333334</c:v>
                </c:pt>
                <c:pt idx="17">
                  <c:v>292.93376666666666</c:v>
                </c:pt>
                <c:pt idx="18">
                  <c:v>289.90285233333333</c:v>
                </c:pt>
                <c:pt idx="19">
                  <c:v>288.24177033333331</c:v>
                </c:pt>
                <c:pt idx="20">
                  <c:v>288.01709</c:v>
                </c:pt>
                <c:pt idx="21">
                  <c:v>287.21297199999998</c:v>
                </c:pt>
                <c:pt idx="22">
                  <c:v>287.33382166666667</c:v>
                </c:pt>
                <c:pt idx="23">
                  <c:v>287.65320833333334</c:v>
                </c:pt>
                <c:pt idx="24">
                  <c:v>289.65261833333335</c:v>
                </c:pt>
                <c:pt idx="25">
                  <c:v>286.4273986666667</c:v>
                </c:pt>
                <c:pt idx="26">
                  <c:v>283.73873899999995</c:v>
                </c:pt>
                <c:pt idx="27">
                  <c:v>283.64155066666666</c:v>
                </c:pt>
                <c:pt idx="28">
                  <c:v>284.56666066666668</c:v>
                </c:pt>
                <c:pt idx="29">
                  <c:v>282.37315866666671</c:v>
                </c:pt>
                <c:pt idx="30">
                  <c:v>280.53389500000003</c:v>
                </c:pt>
                <c:pt idx="31">
                  <c:v>281.14853933333336</c:v>
                </c:pt>
                <c:pt idx="32">
                  <c:v>280.32102433333336</c:v>
                </c:pt>
                <c:pt idx="33">
                  <c:v>280.03656000000001</c:v>
                </c:pt>
                <c:pt idx="34">
                  <c:v>280.82405633333337</c:v>
                </c:pt>
                <c:pt idx="35">
                  <c:v>281.43875133333336</c:v>
                </c:pt>
                <c:pt idx="36">
                  <c:v>280.68664566666666</c:v>
                </c:pt>
                <c:pt idx="37">
                  <c:v>279.19091800000001</c:v>
                </c:pt>
                <c:pt idx="38">
                  <c:v>279.01167800000002</c:v>
                </c:pt>
                <c:pt idx="39">
                  <c:v>279.28472899999997</c:v>
                </c:pt>
                <c:pt idx="40">
                  <c:v>279.44300333333337</c:v>
                </c:pt>
                <c:pt idx="41">
                  <c:v>278.83240733333332</c:v>
                </c:pt>
                <c:pt idx="42">
                  <c:v>278.55037399999998</c:v>
                </c:pt>
                <c:pt idx="43">
                  <c:v>277.52550266666668</c:v>
                </c:pt>
                <c:pt idx="44">
                  <c:v>279.27912366666669</c:v>
                </c:pt>
                <c:pt idx="45">
                  <c:v>277.93706233333336</c:v>
                </c:pt>
                <c:pt idx="46">
                  <c:v>279.52994766666666</c:v>
                </c:pt>
                <c:pt idx="47">
                  <c:v>280.40228266666662</c:v>
                </c:pt>
                <c:pt idx="48">
                  <c:v>278.88013733333332</c:v>
                </c:pt>
                <c:pt idx="49">
                  <c:v>279.480591</c:v>
                </c:pt>
                <c:pt idx="50">
                  <c:v>279.78232833333328</c:v>
                </c:pt>
                <c:pt idx="51">
                  <c:v>283.01181033333336</c:v>
                </c:pt>
                <c:pt idx="52">
                  <c:v>283.96424366666662</c:v>
                </c:pt>
                <c:pt idx="53">
                  <c:v>285.38467399999996</c:v>
                </c:pt>
                <c:pt idx="54">
                  <c:v>282.57922366666668</c:v>
                </c:pt>
                <c:pt idx="55">
                  <c:v>281.00540133333334</c:v>
                </c:pt>
                <c:pt idx="56">
                  <c:v>280.52145366666667</c:v>
                </c:pt>
                <c:pt idx="57">
                  <c:v>281.11831666666666</c:v>
                </c:pt>
                <c:pt idx="58">
                  <c:v>283.20118200000002</c:v>
                </c:pt>
                <c:pt idx="59">
                  <c:v>284.75907400000006</c:v>
                </c:pt>
                <c:pt idx="60">
                  <c:v>287.62249766666667</c:v>
                </c:pt>
                <c:pt idx="61">
                  <c:v>290.08216366666664</c:v>
                </c:pt>
                <c:pt idx="62">
                  <c:v>291.72366333333338</c:v>
                </c:pt>
                <c:pt idx="63">
                  <c:v>293.1517946666666</c:v>
                </c:pt>
                <c:pt idx="64">
                  <c:v>292.73848466666669</c:v>
                </c:pt>
                <c:pt idx="65">
                  <c:v>295.46047966666663</c:v>
                </c:pt>
                <c:pt idx="66">
                  <c:v>299.12119533333333</c:v>
                </c:pt>
                <c:pt idx="67">
                  <c:v>300.04880766666662</c:v>
                </c:pt>
                <c:pt idx="68">
                  <c:v>299.86195900000001</c:v>
                </c:pt>
                <c:pt idx="69">
                  <c:v>303.92598500000003</c:v>
                </c:pt>
                <c:pt idx="70">
                  <c:v>305.41047166666664</c:v>
                </c:pt>
                <c:pt idx="71">
                  <c:v>305.70572933333335</c:v>
                </c:pt>
                <c:pt idx="72">
                  <c:v>305.39064533333334</c:v>
                </c:pt>
                <c:pt idx="73">
                  <c:v>308.42531333333335</c:v>
                </c:pt>
                <c:pt idx="74">
                  <c:v>308.52101666666664</c:v>
                </c:pt>
                <c:pt idx="75">
                  <c:v>306.07182833333331</c:v>
                </c:pt>
                <c:pt idx="76">
                  <c:v>303.73162833333333</c:v>
                </c:pt>
                <c:pt idx="77">
                  <c:v>302.66282166666662</c:v>
                </c:pt>
                <c:pt idx="78">
                  <c:v>300.67957566666666</c:v>
                </c:pt>
                <c:pt idx="79">
                  <c:v>301.46056100000004</c:v>
                </c:pt>
                <c:pt idx="80">
                  <c:v>301.09425866666669</c:v>
                </c:pt>
                <c:pt idx="81">
                  <c:v>301.15801999999996</c:v>
                </c:pt>
                <c:pt idx="82">
                  <c:v>301.17871066666663</c:v>
                </c:pt>
                <c:pt idx="83">
                  <c:v>302.82011933333337</c:v>
                </c:pt>
                <c:pt idx="84">
                  <c:v>301.66656499999999</c:v>
                </c:pt>
                <c:pt idx="85">
                  <c:v>303.51417033333331</c:v>
                </c:pt>
                <c:pt idx="86">
                  <c:v>300.97560600000003</c:v>
                </c:pt>
                <c:pt idx="87">
                  <c:v>301.00717166666664</c:v>
                </c:pt>
                <c:pt idx="88">
                  <c:v>301.09771733333338</c:v>
                </c:pt>
                <c:pt idx="89">
                  <c:v>300.70532233333336</c:v>
                </c:pt>
                <c:pt idx="90">
                  <c:v>299.70887233333332</c:v>
                </c:pt>
                <c:pt idx="91">
                  <c:v>298.91171266666669</c:v>
                </c:pt>
                <c:pt idx="92">
                  <c:v>299.956838</c:v>
                </c:pt>
                <c:pt idx="93">
                  <c:v>299.79454533333336</c:v>
                </c:pt>
                <c:pt idx="94">
                  <c:v>299.54235866666664</c:v>
                </c:pt>
                <c:pt idx="95">
                  <c:v>298.74397799999997</c:v>
                </c:pt>
                <c:pt idx="96">
                  <c:v>296.12694333333337</c:v>
                </c:pt>
                <c:pt idx="97">
                  <c:v>296.63510100000002</c:v>
                </c:pt>
                <c:pt idx="98">
                  <c:v>295.91634133333332</c:v>
                </c:pt>
                <c:pt idx="99">
                  <c:v>296.79897066666666</c:v>
                </c:pt>
                <c:pt idx="100">
                  <c:v>296.39427699999999</c:v>
                </c:pt>
                <c:pt idx="101">
                  <c:v>297.02292866666664</c:v>
                </c:pt>
                <c:pt idx="102">
                  <c:v>294.53744499999999</c:v>
                </c:pt>
                <c:pt idx="103">
                  <c:v>295.73398833333334</c:v>
                </c:pt>
                <c:pt idx="104">
                  <c:v>297.041921</c:v>
                </c:pt>
                <c:pt idx="105">
                  <c:v>295.68644233333333</c:v>
                </c:pt>
                <c:pt idx="106">
                  <c:v>296.53358966666673</c:v>
                </c:pt>
                <c:pt idx="107">
                  <c:v>293.80860366666667</c:v>
                </c:pt>
                <c:pt idx="108">
                  <c:v>291.72483299999999</c:v>
                </c:pt>
                <c:pt idx="109">
                  <c:v>292.8833616666667</c:v>
                </c:pt>
                <c:pt idx="110">
                  <c:v>295.79635633333328</c:v>
                </c:pt>
                <c:pt idx="111">
                  <c:v>296.43032799999997</c:v>
                </c:pt>
                <c:pt idx="112">
                  <c:v>294.32410699999997</c:v>
                </c:pt>
                <c:pt idx="113">
                  <c:v>293.58081066666665</c:v>
                </c:pt>
                <c:pt idx="114">
                  <c:v>294.85044366666665</c:v>
                </c:pt>
                <c:pt idx="115">
                  <c:v>297.12081899999998</c:v>
                </c:pt>
                <c:pt idx="116">
                  <c:v>295.77003966666666</c:v>
                </c:pt>
                <c:pt idx="117">
                  <c:v>297.39596566666665</c:v>
                </c:pt>
                <c:pt idx="118">
                  <c:v>297.98003133333333</c:v>
                </c:pt>
                <c:pt idx="119">
                  <c:v>299.56597900000003</c:v>
                </c:pt>
                <c:pt idx="120">
                  <c:v>297.14890533333329</c:v>
                </c:pt>
                <c:pt idx="121">
                  <c:v>296.33188899999999</c:v>
                </c:pt>
                <c:pt idx="122">
                  <c:v>298.43286133333328</c:v>
                </c:pt>
                <c:pt idx="123">
                  <c:v>297.09580466666665</c:v>
                </c:pt>
                <c:pt idx="124">
                  <c:v>297.70785533333333</c:v>
                </c:pt>
                <c:pt idx="125">
                  <c:v>296.47216800000001</c:v>
                </c:pt>
                <c:pt idx="126">
                  <c:v>297.12346400000001</c:v>
                </c:pt>
                <c:pt idx="127">
                  <c:v>297.54981500000002</c:v>
                </c:pt>
                <c:pt idx="128">
                  <c:v>299.87058533333334</c:v>
                </c:pt>
                <c:pt idx="129">
                  <c:v>299.96689866666668</c:v>
                </c:pt>
                <c:pt idx="130">
                  <c:v>298.42727666666673</c:v>
                </c:pt>
                <c:pt idx="131">
                  <c:v>298.525238</c:v>
                </c:pt>
                <c:pt idx="132">
                  <c:v>297.75628666666665</c:v>
                </c:pt>
                <c:pt idx="133">
                  <c:v>300.14760333333334</c:v>
                </c:pt>
                <c:pt idx="134">
                  <c:v>299.23797633333334</c:v>
                </c:pt>
                <c:pt idx="135">
                  <c:v>299.28678400000001</c:v>
                </c:pt>
                <c:pt idx="136">
                  <c:v>298.39296466666667</c:v>
                </c:pt>
                <c:pt idx="137">
                  <c:v>298.58001700000005</c:v>
                </c:pt>
                <c:pt idx="138">
                  <c:v>296.58647666666667</c:v>
                </c:pt>
                <c:pt idx="139">
                  <c:v>299.13063533333337</c:v>
                </c:pt>
                <c:pt idx="140">
                  <c:v>299.69554633333331</c:v>
                </c:pt>
                <c:pt idx="141">
                  <c:v>300.7276306666667</c:v>
                </c:pt>
                <c:pt idx="142">
                  <c:v>298.37096166666669</c:v>
                </c:pt>
                <c:pt idx="143">
                  <c:v>300.79981466666669</c:v>
                </c:pt>
                <c:pt idx="144">
                  <c:v>298.76601133333332</c:v>
                </c:pt>
                <c:pt idx="145">
                  <c:v>302.22563666666662</c:v>
                </c:pt>
                <c:pt idx="146">
                  <c:v>298.30016066666667</c:v>
                </c:pt>
                <c:pt idx="147">
                  <c:v>298.006439</c:v>
                </c:pt>
                <c:pt idx="148">
                  <c:v>299.60018899999994</c:v>
                </c:pt>
                <c:pt idx="149">
                  <c:v>302.15726699999999</c:v>
                </c:pt>
                <c:pt idx="150">
                  <c:v>302.1479286666667</c:v>
                </c:pt>
                <c:pt idx="151">
                  <c:v>300.3808186666667</c:v>
                </c:pt>
                <c:pt idx="152">
                  <c:v>299.93274966666667</c:v>
                </c:pt>
                <c:pt idx="153">
                  <c:v>296.46589133333333</c:v>
                </c:pt>
                <c:pt idx="154">
                  <c:v>295.23050966666665</c:v>
                </c:pt>
                <c:pt idx="155">
                  <c:v>297.50120033333332</c:v>
                </c:pt>
                <c:pt idx="156">
                  <c:v>300.46923833333329</c:v>
                </c:pt>
                <c:pt idx="157">
                  <c:v>297.40699266666667</c:v>
                </c:pt>
                <c:pt idx="158">
                  <c:v>298.43626899999998</c:v>
                </c:pt>
                <c:pt idx="159">
                  <c:v>298.71686799999998</c:v>
                </c:pt>
                <c:pt idx="160">
                  <c:v>299.69474266666663</c:v>
                </c:pt>
                <c:pt idx="161">
                  <c:v>297.94842533333332</c:v>
                </c:pt>
                <c:pt idx="162">
                  <c:v>299.738383</c:v>
                </c:pt>
                <c:pt idx="163">
                  <c:v>301.44983900000005</c:v>
                </c:pt>
                <c:pt idx="164">
                  <c:v>303.5499166666666</c:v>
                </c:pt>
                <c:pt idx="165">
                  <c:v>299.80926499999993</c:v>
                </c:pt>
                <c:pt idx="166">
                  <c:v>299.33599866666668</c:v>
                </c:pt>
                <c:pt idx="167">
                  <c:v>298.35627266666665</c:v>
                </c:pt>
                <c:pt idx="168">
                  <c:v>298.86637366666668</c:v>
                </c:pt>
                <c:pt idx="169">
                  <c:v>299.78953033333335</c:v>
                </c:pt>
                <c:pt idx="170">
                  <c:v>299.84644566666663</c:v>
                </c:pt>
                <c:pt idx="171">
                  <c:v>298.42246533333338</c:v>
                </c:pt>
                <c:pt idx="172">
                  <c:v>299.54407766666668</c:v>
                </c:pt>
                <c:pt idx="173">
                  <c:v>298.39364633333338</c:v>
                </c:pt>
                <c:pt idx="174">
                  <c:v>296.52350866666671</c:v>
                </c:pt>
                <c:pt idx="175">
                  <c:v>295.85703533333339</c:v>
                </c:pt>
                <c:pt idx="176">
                  <c:v>298.34396366666664</c:v>
                </c:pt>
                <c:pt idx="177">
                  <c:v>299.55675233333335</c:v>
                </c:pt>
                <c:pt idx="178">
                  <c:v>299.33543900000001</c:v>
                </c:pt>
                <c:pt idx="179">
                  <c:v>299.33047499999998</c:v>
                </c:pt>
                <c:pt idx="180">
                  <c:v>300.65464266666663</c:v>
                </c:pt>
                <c:pt idx="181">
                  <c:v>299.17403166666668</c:v>
                </c:pt>
                <c:pt idx="182">
                  <c:v>300.78358966666673</c:v>
                </c:pt>
                <c:pt idx="183">
                  <c:v>299.38543700000008</c:v>
                </c:pt>
                <c:pt idx="184">
                  <c:v>301.21279899999996</c:v>
                </c:pt>
                <c:pt idx="185">
                  <c:v>300.19738766666666</c:v>
                </c:pt>
                <c:pt idx="186">
                  <c:v>300.92441833333334</c:v>
                </c:pt>
                <c:pt idx="187">
                  <c:v>298.96085633333337</c:v>
                </c:pt>
                <c:pt idx="188">
                  <c:v>298.80165600000004</c:v>
                </c:pt>
                <c:pt idx="189">
                  <c:v>301.40909800000003</c:v>
                </c:pt>
                <c:pt idx="190">
                  <c:v>296.86795033333334</c:v>
                </c:pt>
                <c:pt idx="191">
                  <c:v>297.03174866666672</c:v>
                </c:pt>
                <c:pt idx="192">
                  <c:v>296.21649200000002</c:v>
                </c:pt>
                <c:pt idx="193">
                  <c:v>296.22442633333333</c:v>
                </c:pt>
                <c:pt idx="194">
                  <c:v>296.16822299999995</c:v>
                </c:pt>
                <c:pt idx="195">
                  <c:v>296.07066866666668</c:v>
                </c:pt>
                <c:pt idx="196">
                  <c:v>297.15988166666665</c:v>
                </c:pt>
                <c:pt idx="197">
                  <c:v>296.75375366666663</c:v>
                </c:pt>
                <c:pt idx="198">
                  <c:v>295.38512166666663</c:v>
                </c:pt>
                <c:pt idx="199">
                  <c:v>296.34819533333331</c:v>
                </c:pt>
                <c:pt idx="200">
                  <c:v>294.65504966666663</c:v>
                </c:pt>
                <c:pt idx="201">
                  <c:v>295.38869233333332</c:v>
                </c:pt>
                <c:pt idx="202">
                  <c:v>295.73793499999994</c:v>
                </c:pt>
                <c:pt idx="203">
                  <c:v>296.0311686666667</c:v>
                </c:pt>
                <c:pt idx="204">
                  <c:v>295.47364300000004</c:v>
                </c:pt>
                <c:pt idx="205">
                  <c:v>295.71217866666666</c:v>
                </c:pt>
                <c:pt idx="206">
                  <c:v>296.6165263333333</c:v>
                </c:pt>
                <c:pt idx="207">
                  <c:v>294.57493099999999</c:v>
                </c:pt>
                <c:pt idx="208">
                  <c:v>293.78561433333334</c:v>
                </c:pt>
                <c:pt idx="209">
                  <c:v>291.66083766666662</c:v>
                </c:pt>
                <c:pt idx="210">
                  <c:v>294.02244033333335</c:v>
                </c:pt>
                <c:pt idx="211">
                  <c:v>296.76394633333331</c:v>
                </c:pt>
                <c:pt idx="212">
                  <c:v>293.77967333333333</c:v>
                </c:pt>
                <c:pt idx="213">
                  <c:v>291.74895233333331</c:v>
                </c:pt>
                <c:pt idx="214">
                  <c:v>292.47937000000002</c:v>
                </c:pt>
                <c:pt idx="215">
                  <c:v>292.50672400000002</c:v>
                </c:pt>
                <c:pt idx="216">
                  <c:v>292.93074533333328</c:v>
                </c:pt>
                <c:pt idx="217">
                  <c:v>291.43649266666671</c:v>
                </c:pt>
                <c:pt idx="218">
                  <c:v>291.35792033333331</c:v>
                </c:pt>
                <c:pt idx="219">
                  <c:v>293.75401800000003</c:v>
                </c:pt>
                <c:pt idx="220">
                  <c:v>291.11208099999999</c:v>
                </c:pt>
                <c:pt idx="221">
                  <c:v>290.67833466666667</c:v>
                </c:pt>
                <c:pt idx="222">
                  <c:v>293.93862933333338</c:v>
                </c:pt>
                <c:pt idx="223">
                  <c:v>293.61522433333334</c:v>
                </c:pt>
                <c:pt idx="224">
                  <c:v>294.97773233333334</c:v>
                </c:pt>
                <c:pt idx="225">
                  <c:v>293.58754466666664</c:v>
                </c:pt>
                <c:pt idx="226">
                  <c:v>292.748108</c:v>
                </c:pt>
                <c:pt idx="227">
                  <c:v>293.36094166666669</c:v>
                </c:pt>
                <c:pt idx="228">
                  <c:v>294.19660433333325</c:v>
                </c:pt>
                <c:pt idx="229">
                  <c:v>293.66639200000003</c:v>
                </c:pt>
                <c:pt idx="230">
                  <c:v>295.18566899999996</c:v>
                </c:pt>
                <c:pt idx="231">
                  <c:v>292.06974266666668</c:v>
                </c:pt>
                <c:pt idx="232">
                  <c:v>292.45026666666666</c:v>
                </c:pt>
                <c:pt idx="233">
                  <c:v>293.79964233333334</c:v>
                </c:pt>
                <c:pt idx="234">
                  <c:v>295.11538733333333</c:v>
                </c:pt>
                <c:pt idx="235">
                  <c:v>295.04212433333333</c:v>
                </c:pt>
                <c:pt idx="236">
                  <c:v>291.29185966666665</c:v>
                </c:pt>
                <c:pt idx="237">
                  <c:v>292.73103866666662</c:v>
                </c:pt>
                <c:pt idx="238">
                  <c:v>290.43131499999998</c:v>
                </c:pt>
                <c:pt idx="239">
                  <c:v>290.42309566666665</c:v>
                </c:pt>
                <c:pt idx="240">
                  <c:v>291.74977633333333</c:v>
                </c:pt>
                <c:pt idx="241">
                  <c:v>289.70148733333332</c:v>
                </c:pt>
                <c:pt idx="242">
                  <c:v>289.09676100000001</c:v>
                </c:pt>
                <c:pt idx="243">
                  <c:v>288.1528623333333</c:v>
                </c:pt>
                <c:pt idx="244">
                  <c:v>290.22271766666665</c:v>
                </c:pt>
                <c:pt idx="245">
                  <c:v>291.40339133333333</c:v>
                </c:pt>
                <c:pt idx="246">
                  <c:v>288.41830466666664</c:v>
                </c:pt>
                <c:pt idx="247">
                  <c:v>285.82848100000001</c:v>
                </c:pt>
                <c:pt idx="248">
                  <c:v>288.47915666666671</c:v>
                </c:pt>
                <c:pt idx="249">
                  <c:v>288.26594033333339</c:v>
                </c:pt>
                <c:pt idx="250">
                  <c:v>289.22568766666666</c:v>
                </c:pt>
                <c:pt idx="251">
                  <c:v>288.53104633333334</c:v>
                </c:pt>
                <c:pt idx="252">
                  <c:v>289.97950266666675</c:v>
                </c:pt>
                <c:pt idx="253">
                  <c:v>287.19172166666669</c:v>
                </c:pt>
                <c:pt idx="254">
                  <c:v>287.87550866666669</c:v>
                </c:pt>
                <c:pt idx="255">
                  <c:v>285.8501793333333</c:v>
                </c:pt>
                <c:pt idx="256">
                  <c:v>286.74083466666661</c:v>
                </c:pt>
                <c:pt idx="257">
                  <c:v>286.60769666666664</c:v>
                </c:pt>
                <c:pt idx="258">
                  <c:v>285.79454533333336</c:v>
                </c:pt>
                <c:pt idx="259">
                  <c:v>289.02646899999996</c:v>
                </c:pt>
                <c:pt idx="260">
                  <c:v>287.57565333333332</c:v>
                </c:pt>
                <c:pt idx="261">
                  <c:v>290.445516</c:v>
                </c:pt>
                <c:pt idx="262">
                  <c:v>289.48305233333332</c:v>
                </c:pt>
                <c:pt idx="263">
                  <c:v>290.40019733333332</c:v>
                </c:pt>
                <c:pt idx="264">
                  <c:v>289.98106866666666</c:v>
                </c:pt>
                <c:pt idx="265">
                  <c:v>287.37964899999997</c:v>
                </c:pt>
                <c:pt idx="266">
                  <c:v>288.20075500000002</c:v>
                </c:pt>
                <c:pt idx="267">
                  <c:v>290.88708500000001</c:v>
                </c:pt>
                <c:pt idx="268">
                  <c:v>291.94948333333332</c:v>
                </c:pt>
                <c:pt idx="269">
                  <c:v>290.88636266666668</c:v>
                </c:pt>
                <c:pt idx="270">
                  <c:v>289.51650966666665</c:v>
                </c:pt>
                <c:pt idx="271">
                  <c:v>289.86764533333331</c:v>
                </c:pt>
                <c:pt idx="272">
                  <c:v>287.34715766666665</c:v>
                </c:pt>
                <c:pt idx="273">
                  <c:v>286.01526900000005</c:v>
                </c:pt>
                <c:pt idx="274">
                  <c:v>288.13991300000004</c:v>
                </c:pt>
                <c:pt idx="275">
                  <c:v>285.6251933333333</c:v>
                </c:pt>
                <c:pt idx="276">
                  <c:v>286.50582900000001</c:v>
                </c:pt>
                <c:pt idx="277">
                  <c:v>285.45670566666666</c:v>
                </c:pt>
                <c:pt idx="278">
                  <c:v>286.45451866666667</c:v>
                </c:pt>
                <c:pt idx="279">
                  <c:v>286.03191099999998</c:v>
                </c:pt>
                <c:pt idx="280">
                  <c:v>286.42170166666665</c:v>
                </c:pt>
                <c:pt idx="281">
                  <c:v>285.44274899999999</c:v>
                </c:pt>
                <c:pt idx="282">
                  <c:v>287.47712200000001</c:v>
                </c:pt>
                <c:pt idx="283">
                  <c:v>287.76009100000005</c:v>
                </c:pt>
                <c:pt idx="284">
                  <c:v>289.88464333333332</c:v>
                </c:pt>
                <c:pt idx="285">
                  <c:v>287.25156666666663</c:v>
                </c:pt>
                <c:pt idx="286">
                  <c:v>288.94355300000001</c:v>
                </c:pt>
                <c:pt idx="287">
                  <c:v>287.46009333333336</c:v>
                </c:pt>
                <c:pt idx="288">
                  <c:v>286.13689166666671</c:v>
                </c:pt>
                <c:pt idx="289">
                  <c:v>285.57349666666664</c:v>
                </c:pt>
                <c:pt idx="290">
                  <c:v>287.07309000000004</c:v>
                </c:pt>
                <c:pt idx="291">
                  <c:v>286.6348063333333</c:v>
                </c:pt>
                <c:pt idx="292">
                  <c:v>286.55912266666672</c:v>
                </c:pt>
                <c:pt idx="293">
                  <c:v>287.20276900000005</c:v>
                </c:pt>
                <c:pt idx="294">
                  <c:v>283.66851833333334</c:v>
                </c:pt>
                <c:pt idx="295">
                  <c:v>284.61851999999999</c:v>
                </c:pt>
                <c:pt idx="296">
                  <c:v>285.99569733333328</c:v>
                </c:pt>
                <c:pt idx="297">
                  <c:v>288.375834</c:v>
                </c:pt>
                <c:pt idx="298">
                  <c:v>287.00058000000001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71C-40D1-AA37-262407DF05DC}"/>
            </c:ext>
          </c:extLst>
        </c:ser>
        <c:ser>
          <c:idx val="1"/>
          <c:order val="1"/>
          <c:tx>
            <c:v>Post Exhaust Air Temp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Sheet2!$C$2:$C$300</c:f>
              <c:numCache>
                <c:formatCode>General</c:formatCode>
                <c:ptCount val="299"/>
                <c:pt idx="0">
                  <c:v>292.72234133333336</c:v>
                </c:pt>
                <c:pt idx="1">
                  <c:v>292.41271499999999</c:v>
                </c:pt>
                <c:pt idx="2">
                  <c:v>293.65579933333339</c:v>
                </c:pt>
                <c:pt idx="3">
                  <c:v>295.31247433333334</c:v>
                </c:pt>
                <c:pt idx="4">
                  <c:v>296.72637033333331</c:v>
                </c:pt>
                <c:pt idx="5">
                  <c:v>299.98111999999998</c:v>
                </c:pt>
                <c:pt idx="6">
                  <c:v>303.95256933333332</c:v>
                </c:pt>
                <c:pt idx="7">
                  <c:v>306.13496466666669</c:v>
                </c:pt>
                <c:pt idx="8">
                  <c:v>311.87959466666666</c:v>
                </c:pt>
                <c:pt idx="9">
                  <c:v>317.31374066666666</c:v>
                </c:pt>
                <c:pt idx="10">
                  <c:v>325.46918733333331</c:v>
                </c:pt>
                <c:pt idx="11">
                  <c:v>327.26906099999997</c:v>
                </c:pt>
                <c:pt idx="12">
                  <c:v>329.866219</c:v>
                </c:pt>
                <c:pt idx="13">
                  <c:v>330.28848566666665</c:v>
                </c:pt>
                <c:pt idx="14">
                  <c:v>329.43295466666666</c:v>
                </c:pt>
                <c:pt idx="15">
                  <c:v>328.53880299999997</c:v>
                </c:pt>
                <c:pt idx="16">
                  <c:v>324.90114633333332</c:v>
                </c:pt>
                <c:pt idx="17">
                  <c:v>323.302685</c:v>
                </c:pt>
                <c:pt idx="18">
                  <c:v>323.83120766666667</c:v>
                </c:pt>
                <c:pt idx="19">
                  <c:v>321.69540666666671</c:v>
                </c:pt>
                <c:pt idx="20">
                  <c:v>320.25023299999998</c:v>
                </c:pt>
                <c:pt idx="21">
                  <c:v>318.76558166666672</c:v>
                </c:pt>
                <c:pt idx="22">
                  <c:v>316.26670966666666</c:v>
                </c:pt>
                <c:pt idx="23">
                  <c:v>315.77770699999996</c:v>
                </c:pt>
                <c:pt idx="24">
                  <c:v>313.269701</c:v>
                </c:pt>
                <c:pt idx="25">
                  <c:v>313.03522233333331</c:v>
                </c:pt>
                <c:pt idx="26">
                  <c:v>311.46266300000002</c:v>
                </c:pt>
                <c:pt idx="27">
                  <c:v>310.92851233333334</c:v>
                </c:pt>
                <c:pt idx="28">
                  <c:v>308.2546723333333</c:v>
                </c:pt>
                <c:pt idx="29">
                  <c:v>307.06038633333338</c:v>
                </c:pt>
                <c:pt idx="30">
                  <c:v>306.68972000000002</c:v>
                </c:pt>
                <c:pt idx="31">
                  <c:v>306.26562033333335</c:v>
                </c:pt>
                <c:pt idx="32">
                  <c:v>305.86598766666663</c:v>
                </c:pt>
                <c:pt idx="33">
                  <c:v>305.2909683333333</c:v>
                </c:pt>
                <c:pt idx="34">
                  <c:v>306.46934233333332</c:v>
                </c:pt>
                <c:pt idx="35">
                  <c:v>305.61099433333334</c:v>
                </c:pt>
                <c:pt idx="36">
                  <c:v>304.82279066666666</c:v>
                </c:pt>
                <c:pt idx="37">
                  <c:v>307.42072966666666</c:v>
                </c:pt>
                <c:pt idx="38">
                  <c:v>305.69178466666665</c:v>
                </c:pt>
                <c:pt idx="39">
                  <c:v>304.46801099999999</c:v>
                </c:pt>
                <c:pt idx="40">
                  <c:v>304.4460886666667</c:v>
                </c:pt>
                <c:pt idx="41">
                  <c:v>304.95082066666669</c:v>
                </c:pt>
                <c:pt idx="42">
                  <c:v>304.76461133333333</c:v>
                </c:pt>
                <c:pt idx="43">
                  <c:v>303.45600366666667</c:v>
                </c:pt>
                <c:pt idx="44">
                  <c:v>303.895307</c:v>
                </c:pt>
                <c:pt idx="45">
                  <c:v>303.42067733333329</c:v>
                </c:pt>
                <c:pt idx="46">
                  <c:v>304.81594633333333</c:v>
                </c:pt>
                <c:pt idx="47">
                  <c:v>305.43017833333334</c:v>
                </c:pt>
                <c:pt idx="48">
                  <c:v>304.80601433333339</c:v>
                </c:pt>
                <c:pt idx="49">
                  <c:v>305.59726366666666</c:v>
                </c:pt>
                <c:pt idx="50">
                  <c:v>306.89506433333332</c:v>
                </c:pt>
                <c:pt idx="51">
                  <c:v>308.65977866666663</c:v>
                </c:pt>
                <c:pt idx="52">
                  <c:v>310.12569966666666</c:v>
                </c:pt>
                <c:pt idx="53">
                  <c:v>311.74995033333335</c:v>
                </c:pt>
                <c:pt idx="54">
                  <c:v>312.49312099999997</c:v>
                </c:pt>
                <c:pt idx="55">
                  <c:v>311.87867633333332</c:v>
                </c:pt>
                <c:pt idx="56">
                  <c:v>312.74955433333338</c:v>
                </c:pt>
                <c:pt idx="57">
                  <c:v>313.7484603333333</c:v>
                </c:pt>
                <c:pt idx="58">
                  <c:v>313.55572566666666</c:v>
                </c:pt>
                <c:pt idx="59">
                  <c:v>316.22728133333334</c:v>
                </c:pt>
                <c:pt idx="60">
                  <c:v>315.48755266666666</c:v>
                </c:pt>
                <c:pt idx="61">
                  <c:v>314.45479733333332</c:v>
                </c:pt>
                <c:pt idx="62">
                  <c:v>314.85081699999995</c:v>
                </c:pt>
                <c:pt idx="63">
                  <c:v>318.13756066666662</c:v>
                </c:pt>
                <c:pt idx="64">
                  <c:v>319.39646033333332</c:v>
                </c:pt>
                <c:pt idx="65">
                  <c:v>318.41721466666667</c:v>
                </c:pt>
                <c:pt idx="66">
                  <c:v>321.90098499999999</c:v>
                </c:pt>
                <c:pt idx="67">
                  <c:v>322.43358266666667</c:v>
                </c:pt>
                <c:pt idx="68">
                  <c:v>321.35048599999999</c:v>
                </c:pt>
                <c:pt idx="69">
                  <c:v>322.31356466666665</c:v>
                </c:pt>
                <c:pt idx="70">
                  <c:v>323.43238700000006</c:v>
                </c:pt>
                <c:pt idx="71">
                  <c:v>322.63906666666668</c:v>
                </c:pt>
                <c:pt idx="72">
                  <c:v>323.85034933333333</c:v>
                </c:pt>
                <c:pt idx="73">
                  <c:v>324.63505833333335</c:v>
                </c:pt>
                <c:pt idx="74">
                  <c:v>324.12807366666669</c:v>
                </c:pt>
                <c:pt idx="75">
                  <c:v>324.56318866666669</c:v>
                </c:pt>
                <c:pt idx="76">
                  <c:v>325.29517133333337</c:v>
                </c:pt>
                <c:pt idx="77">
                  <c:v>327.51943866666664</c:v>
                </c:pt>
                <c:pt idx="78">
                  <c:v>326.80640399999999</c:v>
                </c:pt>
                <c:pt idx="79">
                  <c:v>325.98795233333334</c:v>
                </c:pt>
                <c:pt idx="80">
                  <c:v>325.86696233333333</c:v>
                </c:pt>
                <c:pt idx="81">
                  <c:v>325.89005066666664</c:v>
                </c:pt>
                <c:pt idx="82">
                  <c:v>326.1506766666667</c:v>
                </c:pt>
                <c:pt idx="83">
                  <c:v>325.52896599999997</c:v>
                </c:pt>
                <c:pt idx="84">
                  <c:v>325.65659966666664</c:v>
                </c:pt>
                <c:pt idx="85">
                  <c:v>321.79844666666668</c:v>
                </c:pt>
                <c:pt idx="86">
                  <c:v>321.31737666666669</c:v>
                </c:pt>
                <c:pt idx="87">
                  <c:v>323.06316566666663</c:v>
                </c:pt>
                <c:pt idx="88">
                  <c:v>322.51056299999999</c:v>
                </c:pt>
                <c:pt idx="89">
                  <c:v>321.69767400000001</c:v>
                </c:pt>
                <c:pt idx="90">
                  <c:v>323.72464566666667</c:v>
                </c:pt>
                <c:pt idx="91">
                  <c:v>321.14866599999999</c:v>
                </c:pt>
                <c:pt idx="92">
                  <c:v>321.17653266666667</c:v>
                </c:pt>
                <c:pt idx="93">
                  <c:v>319.94231133333329</c:v>
                </c:pt>
                <c:pt idx="94">
                  <c:v>319.35552300000001</c:v>
                </c:pt>
                <c:pt idx="95">
                  <c:v>320.37457066666667</c:v>
                </c:pt>
                <c:pt idx="96">
                  <c:v>319.59576933333329</c:v>
                </c:pt>
                <c:pt idx="97">
                  <c:v>320.90725300000003</c:v>
                </c:pt>
                <c:pt idx="98">
                  <c:v>319.13292366666667</c:v>
                </c:pt>
                <c:pt idx="99">
                  <c:v>320.32942266666663</c:v>
                </c:pt>
                <c:pt idx="100">
                  <c:v>320.52092366666665</c:v>
                </c:pt>
                <c:pt idx="101">
                  <c:v>320.03907299999997</c:v>
                </c:pt>
                <c:pt idx="102">
                  <c:v>321.1592776666667</c:v>
                </c:pt>
                <c:pt idx="103">
                  <c:v>321.0642473333333</c:v>
                </c:pt>
                <c:pt idx="104">
                  <c:v>323.57384933333333</c:v>
                </c:pt>
                <c:pt idx="105">
                  <c:v>322.83480400000002</c:v>
                </c:pt>
                <c:pt idx="106">
                  <c:v>320.98542333333336</c:v>
                </c:pt>
                <c:pt idx="107">
                  <c:v>323.63685466666669</c:v>
                </c:pt>
                <c:pt idx="108">
                  <c:v>322.98398800000001</c:v>
                </c:pt>
                <c:pt idx="109">
                  <c:v>323.43291700000003</c:v>
                </c:pt>
                <c:pt idx="110">
                  <c:v>322.82280733333329</c:v>
                </c:pt>
                <c:pt idx="111">
                  <c:v>323.53063300000002</c:v>
                </c:pt>
                <c:pt idx="112">
                  <c:v>322.28306700000002</c:v>
                </c:pt>
                <c:pt idx="113">
                  <c:v>321.96220333333332</c:v>
                </c:pt>
                <c:pt idx="114">
                  <c:v>321.73312300000003</c:v>
                </c:pt>
                <c:pt idx="115">
                  <c:v>321.39712400000002</c:v>
                </c:pt>
                <c:pt idx="116">
                  <c:v>319.43774033333329</c:v>
                </c:pt>
                <c:pt idx="117">
                  <c:v>320.43914266666667</c:v>
                </c:pt>
                <c:pt idx="118">
                  <c:v>320.90619233333331</c:v>
                </c:pt>
                <c:pt idx="119">
                  <c:v>318.17667733333332</c:v>
                </c:pt>
                <c:pt idx="120">
                  <c:v>318.07228000000003</c:v>
                </c:pt>
                <c:pt idx="121">
                  <c:v>319.47093833333338</c:v>
                </c:pt>
                <c:pt idx="122">
                  <c:v>318.25617933333336</c:v>
                </c:pt>
                <c:pt idx="123">
                  <c:v>320.12822866666664</c:v>
                </c:pt>
                <c:pt idx="124">
                  <c:v>319.62876733333331</c:v>
                </c:pt>
                <c:pt idx="125">
                  <c:v>317.87367933333331</c:v>
                </c:pt>
                <c:pt idx="126">
                  <c:v>318.76765033333334</c:v>
                </c:pt>
                <c:pt idx="127">
                  <c:v>319.44545233333332</c:v>
                </c:pt>
                <c:pt idx="128">
                  <c:v>317.96738666666664</c:v>
                </c:pt>
                <c:pt idx="129">
                  <c:v>318.90084400000001</c:v>
                </c:pt>
                <c:pt idx="130">
                  <c:v>317.80751633333335</c:v>
                </c:pt>
                <c:pt idx="131">
                  <c:v>319.29194333333334</c:v>
                </c:pt>
                <c:pt idx="132">
                  <c:v>319.82121100000001</c:v>
                </c:pt>
                <c:pt idx="133">
                  <c:v>321.112098</c:v>
                </c:pt>
                <c:pt idx="134">
                  <c:v>321.01395000000002</c:v>
                </c:pt>
                <c:pt idx="135">
                  <c:v>318.82094899999998</c:v>
                </c:pt>
                <c:pt idx="136">
                  <c:v>319.76462233333331</c:v>
                </c:pt>
                <c:pt idx="137">
                  <c:v>318.53762599999999</c:v>
                </c:pt>
                <c:pt idx="138">
                  <c:v>318.96719899999999</c:v>
                </c:pt>
                <c:pt idx="139">
                  <c:v>319.31131733333331</c:v>
                </c:pt>
                <c:pt idx="140">
                  <c:v>320.64568133333336</c:v>
                </c:pt>
                <c:pt idx="141">
                  <c:v>319.73558733333334</c:v>
                </c:pt>
                <c:pt idx="142">
                  <c:v>318.87995599999999</c:v>
                </c:pt>
                <c:pt idx="143">
                  <c:v>319.97443999999996</c:v>
                </c:pt>
                <c:pt idx="144">
                  <c:v>319.31805100000003</c:v>
                </c:pt>
                <c:pt idx="145">
                  <c:v>319.27181133333335</c:v>
                </c:pt>
                <c:pt idx="146">
                  <c:v>319.13190666666668</c:v>
                </c:pt>
                <c:pt idx="147">
                  <c:v>320.23137700000001</c:v>
                </c:pt>
                <c:pt idx="148">
                  <c:v>320.80180133333334</c:v>
                </c:pt>
                <c:pt idx="149">
                  <c:v>319.98857633333336</c:v>
                </c:pt>
                <c:pt idx="150">
                  <c:v>319.688941</c:v>
                </c:pt>
                <c:pt idx="151">
                  <c:v>320.8061826666667</c:v>
                </c:pt>
                <c:pt idx="152">
                  <c:v>321.30296166666665</c:v>
                </c:pt>
                <c:pt idx="153">
                  <c:v>323.10834300000005</c:v>
                </c:pt>
                <c:pt idx="154">
                  <c:v>320.55565333333334</c:v>
                </c:pt>
                <c:pt idx="155">
                  <c:v>320.04000766666667</c:v>
                </c:pt>
                <c:pt idx="156">
                  <c:v>320.54655600000001</c:v>
                </c:pt>
                <c:pt idx="157">
                  <c:v>320.56744233333336</c:v>
                </c:pt>
                <c:pt idx="158">
                  <c:v>321.31882333333334</c:v>
                </c:pt>
                <c:pt idx="159">
                  <c:v>321.23374766666666</c:v>
                </c:pt>
                <c:pt idx="160">
                  <c:v>321.24826366666667</c:v>
                </c:pt>
                <c:pt idx="161">
                  <c:v>322.22848333333332</c:v>
                </c:pt>
                <c:pt idx="162">
                  <c:v>321.94179866666667</c:v>
                </c:pt>
                <c:pt idx="163">
                  <c:v>322.89600900000005</c:v>
                </c:pt>
                <c:pt idx="164">
                  <c:v>322.96914299999997</c:v>
                </c:pt>
                <c:pt idx="165">
                  <c:v>323.26763499999998</c:v>
                </c:pt>
                <c:pt idx="166">
                  <c:v>322.30312600000002</c:v>
                </c:pt>
                <c:pt idx="167">
                  <c:v>323.79227866666668</c:v>
                </c:pt>
                <c:pt idx="168">
                  <c:v>322.38919200000004</c:v>
                </c:pt>
                <c:pt idx="169">
                  <c:v>320.66798499999999</c:v>
                </c:pt>
                <c:pt idx="170">
                  <c:v>321.0959033333333</c:v>
                </c:pt>
                <c:pt idx="171">
                  <c:v>321.72453933333333</c:v>
                </c:pt>
                <c:pt idx="172">
                  <c:v>323.32137666666665</c:v>
                </c:pt>
                <c:pt idx="173">
                  <c:v>323.19628799999998</c:v>
                </c:pt>
                <c:pt idx="174">
                  <c:v>322.35985900000003</c:v>
                </c:pt>
                <c:pt idx="175">
                  <c:v>321.5668986666667</c:v>
                </c:pt>
                <c:pt idx="176">
                  <c:v>323.07176766666663</c:v>
                </c:pt>
                <c:pt idx="177">
                  <c:v>323.30836100000005</c:v>
                </c:pt>
                <c:pt idx="178">
                  <c:v>323.6456593333333</c:v>
                </c:pt>
                <c:pt idx="179">
                  <c:v>322.83074166666665</c:v>
                </c:pt>
                <c:pt idx="180">
                  <c:v>322.30233033333337</c:v>
                </c:pt>
                <c:pt idx="181">
                  <c:v>321.75735266666669</c:v>
                </c:pt>
                <c:pt idx="182">
                  <c:v>322.13876400000004</c:v>
                </c:pt>
                <c:pt idx="183">
                  <c:v>322.19255533333336</c:v>
                </c:pt>
                <c:pt idx="184">
                  <c:v>322.39190766666667</c:v>
                </c:pt>
                <c:pt idx="185">
                  <c:v>321.49128866666666</c:v>
                </c:pt>
                <c:pt idx="186">
                  <c:v>321.71929033333333</c:v>
                </c:pt>
                <c:pt idx="187">
                  <c:v>321.2353103333333</c:v>
                </c:pt>
                <c:pt idx="188">
                  <c:v>321.565989</c:v>
                </c:pt>
                <c:pt idx="189">
                  <c:v>320.44239233333332</c:v>
                </c:pt>
                <c:pt idx="190">
                  <c:v>322.47514000000001</c:v>
                </c:pt>
                <c:pt idx="191">
                  <c:v>323.66382966666669</c:v>
                </c:pt>
                <c:pt idx="192">
                  <c:v>324.25064199999997</c:v>
                </c:pt>
                <c:pt idx="193">
                  <c:v>323.9103843333333</c:v>
                </c:pt>
                <c:pt idx="194">
                  <c:v>322.52429100000001</c:v>
                </c:pt>
                <c:pt idx="195">
                  <c:v>322.18916300000001</c:v>
                </c:pt>
                <c:pt idx="196">
                  <c:v>322.18095433333337</c:v>
                </c:pt>
                <c:pt idx="197">
                  <c:v>323.29842866666667</c:v>
                </c:pt>
                <c:pt idx="198">
                  <c:v>323.47041066666668</c:v>
                </c:pt>
                <c:pt idx="199">
                  <c:v>320.73123066666665</c:v>
                </c:pt>
                <c:pt idx="200">
                  <c:v>319.46102833333333</c:v>
                </c:pt>
                <c:pt idx="201">
                  <c:v>320.49109666666664</c:v>
                </c:pt>
                <c:pt idx="202">
                  <c:v>320.912465</c:v>
                </c:pt>
                <c:pt idx="203">
                  <c:v>319.83039200000002</c:v>
                </c:pt>
                <c:pt idx="204">
                  <c:v>321.76902266666667</c:v>
                </c:pt>
                <c:pt idx="205">
                  <c:v>322.71723800000001</c:v>
                </c:pt>
                <c:pt idx="206">
                  <c:v>321.2397693333333</c:v>
                </c:pt>
                <c:pt idx="207">
                  <c:v>319.89803633333332</c:v>
                </c:pt>
                <c:pt idx="208">
                  <c:v>319.04974399999998</c:v>
                </c:pt>
                <c:pt idx="209">
                  <c:v>320.06674499999997</c:v>
                </c:pt>
                <c:pt idx="210">
                  <c:v>318.67100500000004</c:v>
                </c:pt>
                <c:pt idx="211">
                  <c:v>318.63965999999999</c:v>
                </c:pt>
                <c:pt idx="212">
                  <c:v>318.24725866666665</c:v>
                </c:pt>
                <c:pt idx="213">
                  <c:v>320.37269433333336</c:v>
                </c:pt>
                <c:pt idx="214">
                  <c:v>320.09554433333341</c:v>
                </c:pt>
                <c:pt idx="215">
                  <c:v>320.833257</c:v>
                </c:pt>
                <c:pt idx="216">
                  <c:v>319.47621833333329</c:v>
                </c:pt>
                <c:pt idx="217">
                  <c:v>319.18505033333332</c:v>
                </c:pt>
                <c:pt idx="218">
                  <c:v>320.04580866666669</c:v>
                </c:pt>
                <c:pt idx="219">
                  <c:v>319.44970566666666</c:v>
                </c:pt>
                <c:pt idx="220">
                  <c:v>318.96579933333334</c:v>
                </c:pt>
                <c:pt idx="221">
                  <c:v>319.9194526666667</c:v>
                </c:pt>
                <c:pt idx="222">
                  <c:v>320.38367866666664</c:v>
                </c:pt>
                <c:pt idx="223">
                  <c:v>320.57969466666668</c:v>
                </c:pt>
                <c:pt idx="224">
                  <c:v>320.92559233333333</c:v>
                </c:pt>
                <c:pt idx="225">
                  <c:v>319.30657833333333</c:v>
                </c:pt>
                <c:pt idx="226">
                  <c:v>320.60696633333333</c:v>
                </c:pt>
                <c:pt idx="227">
                  <c:v>317.01413600000001</c:v>
                </c:pt>
                <c:pt idx="228">
                  <c:v>317.45756599999999</c:v>
                </c:pt>
                <c:pt idx="229">
                  <c:v>317.17580566666669</c:v>
                </c:pt>
                <c:pt idx="230">
                  <c:v>316.95842666666664</c:v>
                </c:pt>
                <c:pt idx="231">
                  <c:v>315.40511499999997</c:v>
                </c:pt>
                <c:pt idx="232">
                  <c:v>317.43342266666667</c:v>
                </c:pt>
                <c:pt idx="233">
                  <c:v>317.70181233333329</c:v>
                </c:pt>
                <c:pt idx="234">
                  <c:v>316.61126133333335</c:v>
                </c:pt>
                <c:pt idx="235">
                  <c:v>316.45442799999995</c:v>
                </c:pt>
                <c:pt idx="236">
                  <c:v>315.87831533333332</c:v>
                </c:pt>
                <c:pt idx="237">
                  <c:v>314.95346000000001</c:v>
                </c:pt>
                <c:pt idx="238">
                  <c:v>316.80014633333332</c:v>
                </c:pt>
                <c:pt idx="239">
                  <c:v>316.01123666666666</c:v>
                </c:pt>
                <c:pt idx="240">
                  <c:v>317.18464633333332</c:v>
                </c:pt>
                <c:pt idx="241">
                  <c:v>315.09656433333333</c:v>
                </c:pt>
                <c:pt idx="242">
                  <c:v>316.77419566666669</c:v>
                </c:pt>
                <c:pt idx="243">
                  <c:v>316.9140716666667</c:v>
                </c:pt>
                <c:pt idx="244">
                  <c:v>314.81080900000001</c:v>
                </c:pt>
                <c:pt idx="245">
                  <c:v>314.80437800000004</c:v>
                </c:pt>
                <c:pt idx="246">
                  <c:v>315.2018553333333</c:v>
                </c:pt>
                <c:pt idx="247">
                  <c:v>315.27122066666664</c:v>
                </c:pt>
                <c:pt idx="248">
                  <c:v>314.177209</c:v>
                </c:pt>
                <c:pt idx="249">
                  <c:v>313.83776800000004</c:v>
                </c:pt>
                <c:pt idx="250">
                  <c:v>314.93178466666672</c:v>
                </c:pt>
                <c:pt idx="251">
                  <c:v>316.02282200000002</c:v>
                </c:pt>
                <c:pt idx="252">
                  <c:v>314.50916166666667</c:v>
                </c:pt>
                <c:pt idx="253">
                  <c:v>313.1654886666667</c:v>
                </c:pt>
                <c:pt idx="254">
                  <c:v>313.432638</c:v>
                </c:pt>
                <c:pt idx="255">
                  <c:v>314.55027466666667</c:v>
                </c:pt>
                <c:pt idx="256">
                  <c:v>313.23156433333338</c:v>
                </c:pt>
                <c:pt idx="257">
                  <c:v>313.25752166666666</c:v>
                </c:pt>
                <c:pt idx="258">
                  <c:v>312.82942266666663</c:v>
                </c:pt>
                <c:pt idx="259">
                  <c:v>310.7118493333333</c:v>
                </c:pt>
                <c:pt idx="260">
                  <c:v>311.65429699999999</c:v>
                </c:pt>
                <c:pt idx="261">
                  <c:v>312.29081399999995</c:v>
                </c:pt>
                <c:pt idx="262">
                  <c:v>313.47236500000002</c:v>
                </c:pt>
                <c:pt idx="263">
                  <c:v>312.46309066666669</c:v>
                </c:pt>
                <c:pt idx="264">
                  <c:v>312.13217533333335</c:v>
                </c:pt>
                <c:pt idx="265">
                  <c:v>311.29844266666669</c:v>
                </c:pt>
                <c:pt idx="266">
                  <c:v>309.79289999999997</c:v>
                </c:pt>
                <c:pt idx="267">
                  <c:v>310.1455693333333</c:v>
                </c:pt>
                <c:pt idx="268">
                  <c:v>311.36665066666666</c:v>
                </c:pt>
                <c:pt idx="269">
                  <c:v>313.53306733333335</c:v>
                </c:pt>
                <c:pt idx="270">
                  <c:v>313.53575466666666</c:v>
                </c:pt>
                <c:pt idx="271">
                  <c:v>311.86761133333334</c:v>
                </c:pt>
                <c:pt idx="272">
                  <c:v>312.15457500000002</c:v>
                </c:pt>
                <c:pt idx="273">
                  <c:v>311.83823466666666</c:v>
                </c:pt>
                <c:pt idx="274">
                  <c:v>311.19298033333331</c:v>
                </c:pt>
                <c:pt idx="275">
                  <c:v>312.24045799999999</c:v>
                </c:pt>
                <c:pt idx="276">
                  <c:v>311.18250633333332</c:v>
                </c:pt>
                <c:pt idx="277">
                  <c:v>310.74461966666667</c:v>
                </c:pt>
                <c:pt idx="278">
                  <c:v>311.36659866666668</c:v>
                </c:pt>
                <c:pt idx="279">
                  <c:v>309.65501233333333</c:v>
                </c:pt>
                <c:pt idx="280">
                  <c:v>310.08296966666666</c:v>
                </c:pt>
                <c:pt idx="281">
                  <c:v>309.80217433333337</c:v>
                </c:pt>
                <c:pt idx="282">
                  <c:v>311.72539633333332</c:v>
                </c:pt>
                <c:pt idx="283">
                  <c:v>310.92842100000001</c:v>
                </c:pt>
                <c:pt idx="284">
                  <c:v>310.12027166666667</c:v>
                </c:pt>
                <c:pt idx="285">
                  <c:v>310.870923</c:v>
                </c:pt>
                <c:pt idx="286">
                  <c:v>308.71092233333331</c:v>
                </c:pt>
                <c:pt idx="287">
                  <c:v>308.16471200000001</c:v>
                </c:pt>
                <c:pt idx="288">
                  <c:v>308.4899983333334</c:v>
                </c:pt>
                <c:pt idx="289">
                  <c:v>308.83157999999997</c:v>
                </c:pt>
                <c:pt idx="290">
                  <c:v>308.41927033333332</c:v>
                </c:pt>
                <c:pt idx="291">
                  <c:v>308.58359366666667</c:v>
                </c:pt>
                <c:pt idx="292">
                  <c:v>308.52239433333335</c:v>
                </c:pt>
                <c:pt idx="293">
                  <c:v>307.843569</c:v>
                </c:pt>
                <c:pt idx="294">
                  <c:v>308.30759899999998</c:v>
                </c:pt>
                <c:pt idx="295">
                  <c:v>309.02201299999996</c:v>
                </c:pt>
                <c:pt idx="296">
                  <c:v>308.04798399999999</c:v>
                </c:pt>
                <c:pt idx="297">
                  <c:v>308.70596699999993</c:v>
                </c:pt>
                <c:pt idx="298">
                  <c:v>309.32103966666665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71C-40D1-AA37-262407DF05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6653056"/>
        <c:axId val="336644856"/>
      </c:lineChart>
      <c:catAx>
        <c:axId val="3366530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(sec)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6644856"/>
        <c:crosses val="autoZero"/>
        <c:auto val="1"/>
        <c:lblAlgn val="ctr"/>
        <c:lblOffset val="100"/>
        <c:noMultiLvlLbl val="0"/>
      </c:catAx>
      <c:valAx>
        <c:axId val="336644856"/>
        <c:scaling>
          <c:orientation val="minMax"/>
          <c:max val="360"/>
          <c:min val="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Temperature (F)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6653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Sample A - HRR Post Air Dist. Tube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test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Sheet1!$B$2:$B$301</c:f>
              <c:numCache>
                <c:formatCode>General</c:formatCode>
                <c:ptCount val="300"/>
                <c:pt idx="0">
                  <c:v>-3.9053189447578101</c:v>
                </c:pt>
                <c:pt idx="1">
                  <c:v>-3.7748752956927101</c:v>
                </c:pt>
                <c:pt idx="2">
                  <c:v>-3.7415245197973799</c:v>
                </c:pt>
                <c:pt idx="3">
                  <c:v>-4.1680274456671604</c:v>
                </c:pt>
                <c:pt idx="4">
                  <c:v>-3.8824400848432301</c:v>
                </c:pt>
                <c:pt idx="5">
                  <c:v>-4.2609087874098197</c:v>
                </c:pt>
                <c:pt idx="6">
                  <c:v>-3.9925090278152302</c:v>
                </c:pt>
                <c:pt idx="7">
                  <c:v>-3.3232170064343198</c:v>
                </c:pt>
                <c:pt idx="8">
                  <c:v>-2.19190860498784</c:v>
                </c:pt>
                <c:pt idx="9">
                  <c:v>-1.4960953181338299</c:v>
                </c:pt>
                <c:pt idx="10">
                  <c:v>-1.8285786505239101</c:v>
                </c:pt>
                <c:pt idx="11">
                  <c:v>-1.4878999056271101</c:v>
                </c:pt>
                <c:pt idx="12">
                  <c:v>-0.484644824597944</c:v>
                </c:pt>
                <c:pt idx="13">
                  <c:v>0.65747696835039804</c:v>
                </c:pt>
                <c:pt idx="14">
                  <c:v>1.2513028995654201</c:v>
                </c:pt>
                <c:pt idx="15">
                  <c:v>1.6837247344678401</c:v>
                </c:pt>
                <c:pt idx="16">
                  <c:v>2.2050440300332599</c:v>
                </c:pt>
                <c:pt idx="17">
                  <c:v>3.0218534765348699</c:v>
                </c:pt>
                <c:pt idx="18">
                  <c:v>4.3019313800127801</c:v>
                </c:pt>
                <c:pt idx="19">
                  <c:v>4.4048293370413996</c:v>
                </c:pt>
                <c:pt idx="20">
                  <c:v>4.2443358421184296</c:v>
                </c:pt>
                <c:pt idx="21">
                  <c:v>4.8112990323392602</c:v>
                </c:pt>
                <c:pt idx="22">
                  <c:v>6.4923830227771999</c:v>
                </c:pt>
                <c:pt idx="23">
                  <c:v>7.9953306163680002</c:v>
                </c:pt>
                <c:pt idx="24">
                  <c:v>9.2114387722240796</c:v>
                </c:pt>
                <c:pt idx="25">
                  <c:v>11.1127744737797</c:v>
                </c:pt>
                <c:pt idx="26">
                  <c:v>12.9591326164362</c:v>
                </c:pt>
                <c:pt idx="27">
                  <c:v>14.9622280232834</c:v>
                </c:pt>
                <c:pt idx="28">
                  <c:v>16.674613936490001</c:v>
                </c:pt>
                <c:pt idx="29">
                  <c:v>18.7382643357479</c:v>
                </c:pt>
                <c:pt idx="30">
                  <c:v>21.448100246124799</c:v>
                </c:pt>
                <c:pt idx="31">
                  <c:v>25.683421134485901</c:v>
                </c:pt>
                <c:pt idx="32">
                  <c:v>29.825519205583198</c:v>
                </c:pt>
                <c:pt idx="33">
                  <c:v>33.925274312062498</c:v>
                </c:pt>
                <c:pt idx="34">
                  <c:v>37.127745574231298</c:v>
                </c:pt>
                <c:pt idx="35">
                  <c:v>40.729287895407197</c:v>
                </c:pt>
                <c:pt idx="36">
                  <c:v>43.870635039296801</c:v>
                </c:pt>
                <c:pt idx="37">
                  <c:v>46.002922018298399</c:v>
                </c:pt>
                <c:pt idx="38">
                  <c:v>46.433864125942598</c:v>
                </c:pt>
                <c:pt idx="39">
                  <c:v>46.505915460897398</c:v>
                </c:pt>
                <c:pt idx="40">
                  <c:v>48.515043601951</c:v>
                </c:pt>
                <c:pt idx="41">
                  <c:v>49.803999868977797</c:v>
                </c:pt>
                <c:pt idx="42">
                  <c:v>50.288439808263</c:v>
                </c:pt>
                <c:pt idx="43">
                  <c:v>49.479484298747003</c:v>
                </c:pt>
                <c:pt idx="44">
                  <c:v>47.986439495268499</c:v>
                </c:pt>
                <c:pt idx="45">
                  <c:v>46.440579811191199</c:v>
                </c:pt>
                <c:pt idx="46">
                  <c:v>44.652500157471302</c:v>
                </c:pt>
                <c:pt idx="47">
                  <c:v>44.566106850629701</c:v>
                </c:pt>
                <c:pt idx="48">
                  <c:v>43.363088589749601</c:v>
                </c:pt>
                <c:pt idx="49">
                  <c:v>42.936471838706098</c:v>
                </c:pt>
                <c:pt idx="50">
                  <c:v>41.921720415132803</c:v>
                </c:pt>
                <c:pt idx="51">
                  <c:v>41.536308376970297</c:v>
                </c:pt>
                <c:pt idx="52">
                  <c:v>40.652569728330498</c:v>
                </c:pt>
                <c:pt idx="53">
                  <c:v>38.875986417154799</c:v>
                </c:pt>
                <c:pt idx="54">
                  <c:v>37.067418232168102</c:v>
                </c:pt>
                <c:pt idx="55">
                  <c:v>35.6377740504428</c:v>
                </c:pt>
                <c:pt idx="56">
                  <c:v>34.314328755783599</c:v>
                </c:pt>
                <c:pt idx="57">
                  <c:v>33.102318306180898</c:v>
                </c:pt>
                <c:pt idx="58">
                  <c:v>31.252317757965798</c:v>
                </c:pt>
                <c:pt idx="59">
                  <c:v>29.719434143690801</c:v>
                </c:pt>
                <c:pt idx="60">
                  <c:v>27.821968498041102</c:v>
                </c:pt>
                <c:pt idx="61">
                  <c:v>26.438082036145001</c:v>
                </c:pt>
                <c:pt idx="62">
                  <c:v>24.379781420051199</c:v>
                </c:pt>
                <c:pt idx="63">
                  <c:v>22.441907837736501</c:v>
                </c:pt>
                <c:pt idx="64">
                  <c:v>20.745798924369598</c:v>
                </c:pt>
                <c:pt idx="65">
                  <c:v>19.6147181732706</c:v>
                </c:pt>
                <c:pt idx="66">
                  <c:v>19.013379780590999</c:v>
                </c:pt>
                <c:pt idx="67">
                  <c:v>18.780379650018499</c:v>
                </c:pt>
                <c:pt idx="68">
                  <c:v>16.963388402177699</c:v>
                </c:pt>
                <c:pt idx="69">
                  <c:v>15.3842917673788</c:v>
                </c:pt>
                <c:pt idx="70">
                  <c:v>14.7120402914815</c:v>
                </c:pt>
                <c:pt idx="71">
                  <c:v>14.1276618496839</c:v>
                </c:pt>
                <c:pt idx="72">
                  <c:v>13.976388193830999</c:v>
                </c:pt>
                <c:pt idx="73">
                  <c:v>14.599467194688</c:v>
                </c:pt>
                <c:pt idx="74">
                  <c:v>14.572035327825301</c:v>
                </c:pt>
                <c:pt idx="75">
                  <c:v>13.0636241258967</c:v>
                </c:pt>
                <c:pt idx="76">
                  <c:v>12.788963981748401</c:v>
                </c:pt>
                <c:pt idx="77">
                  <c:v>12.18796706459</c:v>
                </c:pt>
                <c:pt idx="78">
                  <c:v>11.1894926408564</c:v>
                </c:pt>
                <c:pt idx="79">
                  <c:v>10.8893356577983</c:v>
                </c:pt>
                <c:pt idx="80">
                  <c:v>10.176790070409799</c:v>
                </c:pt>
                <c:pt idx="81">
                  <c:v>10.1939776716391</c:v>
                </c:pt>
                <c:pt idx="82">
                  <c:v>10.276728572922099</c:v>
                </c:pt>
                <c:pt idx="83">
                  <c:v>10.6669212683802</c:v>
                </c:pt>
                <c:pt idx="84">
                  <c:v>10.7075568553926</c:v>
                </c:pt>
                <c:pt idx="85">
                  <c:v>9.9077073597729299</c:v>
                </c:pt>
                <c:pt idx="86">
                  <c:v>9.7093100820064304</c:v>
                </c:pt>
                <c:pt idx="87">
                  <c:v>9.3764852740952502</c:v>
                </c:pt>
                <c:pt idx="88">
                  <c:v>8.4455091783682494</c:v>
                </c:pt>
                <c:pt idx="89">
                  <c:v>8.8018957972362397</c:v>
                </c:pt>
                <c:pt idx="90">
                  <c:v>8.9852681520737505</c:v>
                </c:pt>
                <c:pt idx="91">
                  <c:v>8.8547106778349907</c:v>
                </c:pt>
                <c:pt idx="92">
                  <c:v>8.7000222667709206</c:v>
                </c:pt>
                <c:pt idx="93">
                  <c:v>8.65141891759923</c:v>
                </c:pt>
                <c:pt idx="94">
                  <c:v>8.93154267008536</c:v>
                </c:pt>
                <c:pt idx="95">
                  <c:v>9.5856959433636106</c:v>
                </c:pt>
                <c:pt idx="96">
                  <c:v>10.431530809159799</c:v>
                </c:pt>
                <c:pt idx="97">
                  <c:v>10.171895587940501</c:v>
                </c:pt>
                <c:pt idx="98">
                  <c:v>10.8400493575844</c:v>
                </c:pt>
                <c:pt idx="99">
                  <c:v>11.0931965439026</c:v>
                </c:pt>
                <c:pt idx="100">
                  <c:v>10.5171273397854</c:v>
                </c:pt>
                <c:pt idx="101">
                  <c:v>10.0840225538408</c:v>
                </c:pt>
                <c:pt idx="102">
                  <c:v>9.3754608475319099</c:v>
                </c:pt>
                <c:pt idx="103">
                  <c:v>8.8443525870278901</c:v>
                </c:pt>
                <c:pt idx="104">
                  <c:v>9.6114204326207702</c:v>
                </c:pt>
                <c:pt idx="105">
                  <c:v>9.6389661246572</c:v>
                </c:pt>
                <c:pt idx="106">
                  <c:v>9.6874556486552308</c:v>
                </c:pt>
                <c:pt idx="107">
                  <c:v>10.0498750017295</c:v>
                </c:pt>
                <c:pt idx="108">
                  <c:v>9.9738397856951</c:v>
                </c:pt>
                <c:pt idx="109">
                  <c:v>10.5370467451837</c:v>
                </c:pt>
                <c:pt idx="110">
                  <c:v>10.272972342189799</c:v>
                </c:pt>
                <c:pt idx="111">
                  <c:v>10.2203851119385</c:v>
                </c:pt>
                <c:pt idx="112">
                  <c:v>9.6040217963300307</c:v>
                </c:pt>
                <c:pt idx="113">
                  <c:v>9.5490442374308593</c:v>
                </c:pt>
                <c:pt idx="114">
                  <c:v>9.9548309816864808</c:v>
                </c:pt>
                <c:pt idx="115">
                  <c:v>10.164724601997101</c:v>
                </c:pt>
                <c:pt idx="116">
                  <c:v>10.47148344513</c:v>
                </c:pt>
                <c:pt idx="117">
                  <c:v>10.205132538662101</c:v>
                </c:pt>
                <c:pt idx="118">
                  <c:v>10.535453192751801</c:v>
                </c:pt>
                <c:pt idx="119">
                  <c:v>10.448149284520699</c:v>
                </c:pt>
                <c:pt idx="120">
                  <c:v>10.9561510347627</c:v>
                </c:pt>
                <c:pt idx="121">
                  <c:v>11.259039821989701</c:v>
                </c:pt>
                <c:pt idx="122">
                  <c:v>10.908799762501699</c:v>
                </c:pt>
                <c:pt idx="123">
                  <c:v>10.6009026676318</c:v>
                </c:pt>
                <c:pt idx="124">
                  <c:v>10.658725855873501</c:v>
                </c:pt>
                <c:pt idx="125">
                  <c:v>10.7369237502083</c:v>
                </c:pt>
                <c:pt idx="126">
                  <c:v>10.5788205839331</c:v>
                </c:pt>
                <c:pt idx="127">
                  <c:v>10.9073200352436</c:v>
                </c:pt>
                <c:pt idx="128">
                  <c:v>11.2392342417651</c:v>
                </c:pt>
                <c:pt idx="129">
                  <c:v>11.196663626799801</c:v>
                </c:pt>
                <c:pt idx="130">
                  <c:v>11.8299868932901</c:v>
                </c:pt>
                <c:pt idx="131">
                  <c:v>12.1672508829758</c:v>
                </c:pt>
                <c:pt idx="132">
                  <c:v>11.463469833962501</c:v>
                </c:pt>
                <c:pt idx="133">
                  <c:v>10.978233118461301</c:v>
                </c:pt>
                <c:pt idx="134">
                  <c:v>11.4363794426209</c:v>
                </c:pt>
                <c:pt idx="135">
                  <c:v>11.114595676559</c:v>
                </c:pt>
                <c:pt idx="136">
                  <c:v>11.184484333213399</c:v>
                </c:pt>
                <c:pt idx="137">
                  <c:v>11.078171620973601</c:v>
                </c:pt>
                <c:pt idx="138">
                  <c:v>10.7528592745269</c:v>
                </c:pt>
                <c:pt idx="139">
                  <c:v>10.749899820010601</c:v>
                </c:pt>
                <c:pt idx="140">
                  <c:v>10.6748890305395</c:v>
                </c:pt>
                <c:pt idx="141">
                  <c:v>10.3226001179249</c:v>
                </c:pt>
                <c:pt idx="142">
                  <c:v>10.474898200341199</c:v>
                </c:pt>
                <c:pt idx="143">
                  <c:v>10.343657775060199</c:v>
                </c:pt>
                <c:pt idx="144">
                  <c:v>10.0757133161604</c:v>
                </c:pt>
                <c:pt idx="145">
                  <c:v>9.8213140529314096</c:v>
                </c:pt>
                <c:pt idx="146">
                  <c:v>10.0123126944071</c:v>
                </c:pt>
                <c:pt idx="147">
                  <c:v>10.2283528740978</c:v>
                </c:pt>
                <c:pt idx="148">
                  <c:v>11.419988617607499</c:v>
                </c:pt>
                <c:pt idx="149">
                  <c:v>11.1117500472164</c:v>
                </c:pt>
                <c:pt idx="150">
                  <c:v>10.7193946734579</c:v>
                </c:pt>
                <c:pt idx="151">
                  <c:v>10.593504031341</c:v>
                </c:pt>
                <c:pt idx="152">
                  <c:v>10.6847918206518</c:v>
                </c:pt>
                <c:pt idx="153">
                  <c:v>10.402619215039</c:v>
                </c:pt>
                <c:pt idx="154">
                  <c:v>11.1865331863401</c:v>
                </c:pt>
                <c:pt idx="155">
                  <c:v>11.687591600986099</c:v>
                </c:pt>
                <c:pt idx="156">
                  <c:v>11.7070557056895</c:v>
                </c:pt>
                <c:pt idx="157">
                  <c:v>11.354652967901201</c:v>
                </c:pt>
                <c:pt idx="158">
                  <c:v>11.242193696281401</c:v>
                </c:pt>
                <c:pt idx="159">
                  <c:v>11.0519918310217</c:v>
                </c:pt>
                <c:pt idx="160">
                  <c:v>11.454022344545001</c:v>
                </c:pt>
                <c:pt idx="161">
                  <c:v>11.290455569932</c:v>
                </c:pt>
                <c:pt idx="162">
                  <c:v>10.835610175809901</c:v>
                </c:pt>
                <c:pt idx="163">
                  <c:v>10.247930803974899</c:v>
                </c:pt>
                <c:pt idx="164">
                  <c:v>9.9818075478543804</c:v>
                </c:pt>
                <c:pt idx="165">
                  <c:v>9.9054308562988496</c:v>
                </c:pt>
                <c:pt idx="166">
                  <c:v>10.400684187086</c:v>
                </c:pt>
                <c:pt idx="167">
                  <c:v>10.5861053950502</c:v>
                </c:pt>
                <c:pt idx="168">
                  <c:v>10.9961036707329</c:v>
                </c:pt>
                <c:pt idx="169">
                  <c:v>11.004526733586999</c:v>
                </c:pt>
                <c:pt idx="170">
                  <c:v>11.148629403496599</c:v>
                </c:pt>
                <c:pt idx="171">
                  <c:v>11.006120286018801</c:v>
                </c:pt>
                <c:pt idx="172">
                  <c:v>10.740452330593101</c:v>
                </c:pt>
                <c:pt idx="173">
                  <c:v>9.5666871393550394</c:v>
                </c:pt>
                <c:pt idx="174">
                  <c:v>9.2342038069649206</c:v>
                </c:pt>
                <c:pt idx="175">
                  <c:v>9.3138814285579006</c:v>
                </c:pt>
                <c:pt idx="176">
                  <c:v>9.1659087027423691</c:v>
                </c:pt>
                <c:pt idx="177">
                  <c:v>9.7912642070734908</c:v>
                </c:pt>
                <c:pt idx="178">
                  <c:v>11.133490655393899</c:v>
                </c:pt>
                <c:pt idx="179">
                  <c:v>10.6792143871403</c:v>
                </c:pt>
                <c:pt idx="180">
                  <c:v>11.1051481871415</c:v>
                </c:pt>
                <c:pt idx="181">
                  <c:v>11.0777163202788</c:v>
                </c:pt>
                <c:pt idx="182">
                  <c:v>10.8641802944096</c:v>
                </c:pt>
                <c:pt idx="183">
                  <c:v>10.752517799005799</c:v>
                </c:pt>
                <c:pt idx="184">
                  <c:v>11.549863140804</c:v>
                </c:pt>
                <c:pt idx="185">
                  <c:v>11.8599229139743</c:v>
                </c:pt>
                <c:pt idx="186">
                  <c:v>12.0493280030182</c:v>
                </c:pt>
                <c:pt idx="187">
                  <c:v>12.8357461281408</c:v>
                </c:pt>
                <c:pt idx="188">
                  <c:v>13.2003281595155</c:v>
                </c:pt>
                <c:pt idx="189">
                  <c:v>12.9050656589267</c:v>
                </c:pt>
                <c:pt idx="190">
                  <c:v>12.5630210119455</c:v>
                </c:pt>
                <c:pt idx="191">
                  <c:v>12.656016178861799</c:v>
                </c:pt>
                <c:pt idx="192">
                  <c:v>11.9328848503188</c:v>
                </c:pt>
                <c:pt idx="193">
                  <c:v>11.958040213707401</c:v>
                </c:pt>
                <c:pt idx="194">
                  <c:v>12.326264650640599</c:v>
                </c:pt>
                <c:pt idx="195">
                  <c:v>12.5757694314003</c:v>
                </c:pt>
                <c:pt idx="196">
                  <c:v>11.774781684043599</c:v>
                </c:pt>
                <c:pt idx="197">
                  <c:v>11.759642935940899</c:v>
                </c:pt>
                <c:pt idx="198">
                  <c:v>12.2511400359958</c:v>
                </c:pt>
                <c:pt idx="199">
                  <c:v>11.1293929491406</c:v>
                </c:pt>
                <c:pt idx="200">
                  <c:v>11.5541884974048</c:v>
                </c:pt>
                <c:pt idx="201">
                  <c:v>12.200374008523699</c:v>
                </c:pt>
                <c:pt idx="202">
                  <c:v>11.923323535727601</c:v>
                </c:pt>
                <c:pt idx="203">
                  <c:v>11.574904679018999</c:v>
                </c:pt>
                <c:pt idx="204">
                  <c:v>11.658793832039001</c:v>
                </c:pt>
                <c:pt idx="205">
                  <c:v>11.452428792113199</c:v>
                </c:pt>
                <c:pt idx="206">
                  <c:v>11.165589354378501</c:v>
                </c:pt>
                <c:pt idx="207">
                  <c:v>11.5251630781102</c:v>
                </c:pt>
                <c:pt idx="208">
                  <c:v>11.8890621584427</c:v>
                </c:pt>
                <c:pt idx="209">
                  <c:v>12.3902343982624</c:v>
                </c:pt>
                <c:pt idx="210">
                  <c:v>12.8810485472751</c:v>
                </c:pt>
                <c:pt idx="211">
                  <c:v>12.7477592688674</c:v>
                </c:pt>
                <c:pt idx="212">
                  <c:v>13.5724226523547</c:v>
                </c:pt>
                <c:pt idx="213">
                  <c:v>12.638600927284999</c:v>
                </c:pt>
                <c:pt idx="214">
                  <c:v>12.254554791206999</c:v>
                </c:pt>
                <c:pt idx="215">
                  <c:v>11.681103566085</c:v>
                </c:pt>
                <c:pt idx="216">
                  <c:v>11.248226430487801</c:v>
                </c:pt>
                <c:pt idx="217">
                  <c:v>11.028088544543801</c:v>
                </c:pt>
                <c:pt idx="218">
                  <c:v>11.210664123165399</c:v>
                </c:pt>
                <c:pt idx="219">
                  <c:v>12.153136561436501</c:v>
                </c:pt>
                <c:pt idx="220">
                  <c:v>12.0633284993838</c:v>
                </c:pt>
                <c:pt idx="221">
                  <c:v>11.187329962555999</c:v>
                </c:pt>
                <c:pt idx="222">
                  <c:v>11.0700900336406</c:v>
                </c:pt>
                <c:pt idx="223">
                  <c:v>10.179863350099801</c:v>
                </c:pt>
                <c:pt idx="224">
                  <c:v>10.841529084842501</c:v>
                </c:pt>
                <c:pt idx="225">
                  <c:v>11.651395195748201</c:v>
                </c:pt>
                <c:pt idx="226">
                  <c:v>11.498300337116</c:v>
                </c:pt>
                <c:pt idx="227">
                  <c:v>11.736877901200099</c:v>
                </c:pt>
                <c:pt idx="228">
                  <c:v>11.6322725665659</c:v>
                </c:pt>
                <c:pt idx="229">
                  <c:v>11.6826971185169</c:v>
                </c:pt>
                <c:pt idx="230">
                  <c:v>11.0755536419784</c:v>
                </c:pt>
                <c:pt idx="231">
                  <c:v>10.3953344039219</c:v>
                </c:pt>
                <c:pt idx="232">
                  <c:v>9.9862467296288404</c:v>
                </c:pt>
                <c:pt idx="233">
                  <c:v>10.066265826742899</c:v>
                </c:pt>
                <c:pt idx="234">
                  <c:v>10.127389945022101</c:v>
                </c:pt>
                <c:pt idx="235">
                  <c:v>10.078786595850399</c:v>
                </c:pt>
                <c:pt idx="236">
                  <c:v>9.8141430669880307</c:v>
                </c:pt>
                <c:pt idx="237">
                  <c:v>9.7710033261541405</c:v>
                </c:pt>
                <c:pt idx="238">
                  <c:v>10.067176428132599</c:v>
                </c:pt>
                <c:pt idx="239">
                  <c:v>10.6614576600424</c:v>
                </c:pt>
                <c:pt idx="240">
                  <c:v>10.6853609465203</c:v>
                </c:pt>
                <c:pt idx="241">
                  <c:v>11.794359613920699</c:v>
                </c:pt>
                <c:pt idx="242">
                  <c:v>12.1329895056908</c:v>
                </c:pt>
                <c:pt idx="243">
                  <c:v>12.071068611195701</c:v>
                </c:pt>
                <c:pt idx="244">
                  <c:v>12.755385555505599</c:v>
                </c:pt>
                <c:pt idx="245">
                  <c:v>12.963230322689499</c:v>
                </c:pt>
                <c:pt idx="246">
                  <c:v>12.8170787996533</c:v>
                </c:pt>
                <c:pt idx="247">
                  <c:v>12.8130949185737</c:v>
                </c:pt>
                <c:pt idx="248">
                  <c:v>12.7216933040892</c:v>
                </c:pt>
                <c:pt idx="249">
                  <c:v>12.047962100933701</c:v>
                </c:pt>
                <c:pt idx="250">
                  <c:v>11.544399532466199</c:v>
                </c:pt>
                <c:pt idx="251">
                  <c:v>11.472575847858799</c:v>
                </c:pt>
                <c:pt idx="252">
                  <c:v>11.1774271724437</c:v>
                </c:pt>
                <c:pt idx="253">
                  <c:v>11.538366798259901</c:v>
                </c:pt>
                <c:pt idx="254">
                  <c:v>11.246519052882199</c:v>
                </c:pt>
                <c:pt idx="255">
                  <c:v>11.0202346075582</c:v>
                </c:pt>
                <c:pt idx="256">
                  <c:v>11.180386626960001</c:v>
                </c:pt>
                <c:pt idx="257">
                  <c:v>11.571717574155199</c:v>
                </c:pt>
                <c:pt idx="258">
                  <c:v>11.8899727598323</c:v>
                </c:pt>
                <c:pt idx="259">
                  <c:v>12.409926153313201</c:v>
                </c:pt>
                <c:pt idx="260">
                  <c:v>12.9287412950572</c:v>
                </c:pt>
                <c:pt idx="261">
                  <c:v>12.802053876724299</c:v>
                </c:pt>
                <c:pt idx="262">
                  <c:v>13.0021585320964</c:v>
                </c:pt>
                <c:pt idx="263">
                  <c:v>13.977184970047</c:v>
                </c:pt>
                <c:pt idx="264">
                  <c:v>13.560357183941999</c:v>
                </c:pt>
                <c:pt idx="265">
                  <c:v>13.5009404432684</c:v>
                </c:pt>
                <c:pt idx="266">
                  <c:v>13.7715028811634</c:v>
                </c:pt>
                <c:pt idx="267">
                  <c:v>13.452223268922999</c:v>
                </c:pt>
                <c:pt idx="268">
                  <c:v>14.075757570474799</c:v>
                </c:pt>
                <c:pt idx="269">
                  <c:v>14.3999316651845</c:v>
                </c:pt>
                <c:pt idx="270">
                  <c:v>13.550112918308599</c:v>
                </c:pt>
                <c:pt idx="271">
                  <c:v>13.222068767693001</c:v>
                </c:pt>
                <c:pt idx="272">
                  <c:v>12.7614182897119</c:v>
                </c:pt>
                <c:pt idx="273">
                  <c:v>11.576839706971899</c:v>
                </c:pt>
                <c:pt idx="274">
                  <c:v>10.881709371160101</c:v>
                </c:pt>
                <c:pt idx="275">
                  <c:v>11.420557743476</c:v>
                </c:pt>
                <c:pt idx="276">
                  <c:v>11.9332263258399</c:v>
                </c:pt>
                <c:pt idx="277">
                  <c:v>12.934432553742401</c:v>
                </c:pt>
                <c:pt idx="278">
                  <c:v>13.0078497907816</c:v>
                </c:pt>
                <c:pt idx="279">
                  <c:v>13.306413221407899</c:v>
                </c:pt>
                <c:pt idx="280">
                  <c:v>13.7793568181489</c:v>
                </c:pt>
                <c:pt idx="281">
                  <c:v>13.2801196062822</c:v>
                </c:pt>
                <c:pt idx="282">
                  <c:v>12.634958521726499</c:v>
                </c:pt>
                <c:pt idx="283">
                  <c:v>12.529897886397499</c:v>
                </c:pt>
                <c:pt idx="284">
                  <c:v>12.3634854824419</c:v>
                </c:pt>
                <c:pt idx="285">
                  <c:v>12.275043322473699</c:v>
                </c:pt>
                <c:pt idx="286">
                  <c:v>12.548109914190199</c:v>
                </c:pt>
                <c:pt idx="287">
                  <c:v>13.4540444717023</c:v>
                </c:pt>
                <c:pt idx="288">
                  <c:v>13.4272955558818</c:v>
                </c:pt>
                <c:pt idx="289">
                  <c:v>13.0755757691357</c:v>
                </c:pt>
                <c:pt idx="290">
                  <c:v>13.253256865288</c:v>
                </c:pt>
                <c:pt idx="291">
                  <c:v>12.9944184202845</c:v>
                </c:pt>
                <c:pt idx="292">
                  <c:v>12.706668381160201</c:v>
                </c:pt>
                <c:pt idx="293">
                  <c:v>12.901537078541899</c:v>
                </c:pt>
                <c:pt idx="294">
                  <c:v>12.429959383885199</c:v>
                </c:pt>
                <c:pt idx="295">
                  <c:v>12.1307130022167</c:v>
                </c:pt>
                <c:pt idx="296">
                  <c:v>12.092126268331</c:v>
                </c:pt>
                <c:pt idx="297">
                  <c:v>11.9451779690788</c:v>
                </c:pt>
                <c:pt idx="298">
                  <c:v>12.217561609753099</c:v>
                </c:pt>
                <c:pt idx="299">
                  <c:v>11.6933966848451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27E-4626-9F08-5C5CCC24320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test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Sheet1!$C$2:$C$301</c:f>
              <c:numCache>
                <c:formatCode>General</c:formatCode>
                <c:ptCount val="300"/>
                <c:pt idx="0">
                  <c:v>-3.9272075256610699</c:v>
                </c:pt>
                <c:pt idx="1">
                  <c:v>-4.2823420676182797</c:v>
                </c:pt>
                <c:pt idx="2">
                  <c:v>-4.3886547798580597</c:v>
                </c:pt>
                <c:pt idx="3">
                  <c:v>-5.6622446484348004</c:v>
                </c:pt>
                <c:pt idx="4">
                  <c:v>-5.5426143908716403</c:v>
                </c:pt>
                <c:pt idx="5">
                  <c:v>-4.8441831250224201</c:v>
                </c:pt>
                <c:pt idx="6">
                  <c:v>-5.01503471075248</c:v>
                </c:pt>
                <c:pt idx="7">
                  <c:v>-4.7242113919381596</c:v>
                </c:pt>
                <c:pt idx="8">
                  <c:v>-3.0463145063639399</c:v>
                </c:pt>
                <c:pt idx="9">
                  <c:v>-1.5154797452156099</c:v>
                </c:pt>
                <c:pt idx="10">
                  <c:v>-1.4562906548893799</c:v>
                </c:pt>
                <c:pt idx="11">
                  <c:v>-0.73577730534156105</c:v>
                </c:pt>
                <c:pt idx="12">
                  <c:v>-0.61318759326208405</c:v>
                </c:pt>
                <c:pt idx="13">
                  <c:v>-5.5102766590211301E-2</c:v>
                </c:pt>
                <c:pt idx="14">
                  <c:v>0.35967616638806998</c:v>
                </c:pt>
                <c:pt idx="15">
                  <c:v>1.4134696245419101</c:v>
                </c:pt>
                <c:pt idx="16">
                  <c:v>1.50805834389015</c:v>
                </c:pt>
                <c:pt idx="17">
                  <c:v>1.7517580407909199</c:v>
                </c:pt>
                <c:pt idx="18">
                  <c:v>2.52280976746346</c:v>
                </c:pt>
                <c:pt idx="19">
                  <c:v>3.7235515248694901</c:v>
                </c:pt>
                <c:pt idx="20">
                  <c:v>3.80653007649985</c:v>
                </c:pt>
                <c:pt idx="21">
                  <c:v>4.8142243393035198</c:v>
                </c:pt>
                <c:pt idx="22">
                  <c:v>5.7689898963347002</c:v>
                </c:pt>
                <c:pt idx="23">
                  <c:v>7.17632434401391</c:v>
                </c:pt>
                <c:pt idx="24">
                  <c:v>9.2309825545491702</c:v>
                </c:pt>
                <c:pt idx="25">
                  <c:v>11.708387460221999</c:v>
                </c:pt>
                <c:pt idx="26">
                  <c:v>13.5327773443535</c:v>
                </c:pt>
                <c:pt idx="27">
                  <c:v>15.037887616244699</c:v>
                </c:pt>
                <c:pt idx="28">
                  <c:v>17.3664091947124</c:v>
                </c:pt>
                <c:pt idx="29">
                  <c:v>19.490842236728302</c:v>
                </c:pt>
                <c:pt idx="30">
                  <c:v>22.294925390932299</c:v>
                </c:pt>
                <c:pt idx="31">
                  <c:v>25.5716106663562</c:v>
                </c:pt>
                <c:pt idx="32">
                  <c:v>29.053636555142699</c:v>
                </c:pt>
                <c:pt idx="33">
                  <c:v>31.5182930413606</c:v>
                </c:pt>
                <c:pt idx="34">
                  <c:v>34.516903417425098</c:v>
                </c:pt>
                <c:pt idx="35">
                  <c:v>37.0925394480047</c:v>
                </c:pt>
                <c:pt idx="36">
                  <c:v>40.1356554669876</c:v>
                </c:pt>
                <c:pt idx="37">
                  <c:v>41.422562880887703</c:v>
                </c:pt>
                <c:pt idx="38">
                  <c:v>43.158055304356203</c:v>
                </c:pt>
                <c:pt idx="39">
                  <c:v>45.127458459787</c:v>
                </c:pt>
                <c:pt idx="40">
                  <c:v>45.504788910616597</c:v>
                </c:pt>
                <c:pt idx="41">
                  <c:v>45.152272347654502</c:v>
                </c:pt>
                <c:pt idx="42">
                  <c:v>45.040837502598102</c:v>
                </c:pt>
                <c:pt idx="43">
                  <c:v>44.318616775444703</c:v>
                </c:pt>
                <c:pt idx="44">
                  <c:v>44.843123175873799</c:v>
                </c:pt>
                <c:pt idx="45">
                  <c:v>44.080608337229101</c:v>
                </c:pt>
                <c:pt idx="46">
                  <c:v>43.136997647221001</c:v>
                </c:pt>
                <c:pt idx="47">
                  <c:v>42.9430395512289</c:v>
                </c:pt>
                <c:pt idx="48">
                  <c:v>41.637350983667602</c:v>
                </c:pt>
                <c:pt idx="49">
                  <c:v>40.687024608410901</c:v>
                </c:pt>
                <c:pt idx="50">
                  <c:v>39.6813791987339</c:v>
                </c:pt>
                <c:pt idx="51">
                  <c:v>38.984655310490197</c:v>
                </c:pt>
                <c:pt idx="52">
                  <c:v>38.391398505143798</c:v>
                </c:pt>
                <c:pt idx="53">
                  <c:v>37.236414467566803</c:v>
                </c:pt>
                <c:pt idx="54">
                  <c:v>36.946615575315803</c:v>
                </c:pt>
                <c:pt idx="55">
                  <c:v>35.8145103976534</c:v>
                </c:pt>
                <c:pt idx="56">
                  <c:v>34.002299807108201</c:v>
                </c:pt>
                <c:pt idx="57">
                  <c:v>32.534979492886897</c:v>
                </c:pt>
                <c:pt idx="58">
                  <c:v>29.859404959795</c:v>
                </c:pt>
                <c:pt idx="59">
                  <c:v>28.8054976764674</c:v>
                </c:pt>
                <c:pt idx="60">
                  <c:v>27.804632924086</c:v>
                </c:pt>
                <c:pt idx="61">
                  <c:v>26.471057188967102</c:v>
                </c:pt>
                <c:pt idx="62">
                  <c:v>24.9488731410203</c:v>
                </c:pt>
                <c:pt idx="63">
                  <c:v>22.839351196759701</c:v>
                </c:pt>
                <c:pt idx="64">
                  <c:v>21.400714826311798</c:v>
                </c:pt>
                <c:pt idx="65">
                  <c:v>19.518160278417302</c:v>
                </c:pt>
                <c:pt idx="66">
                  <c:v>18.4344307995793</c:v>
                </c:pt>
                <c:pt idx="67">
                  <c:v>17.494121039608501</c:v>
                </c:pt>
                <c:pt idx="68">
                  <c:v>15.949968733136799</c:v>
                </c:pt>
                <c:pt idx="69">
                  <c:v>14.4211828251151</c:v>
                </c:pt>
                <c:pt idx="70">
                  <c:v>13.2740527245238</c:v>
                </c:pt>
                <c:pt idx="71">
                  <c:v>12.364361936279501</c:v>
                </c:pt>
                <c:pt idx="72">
                  <c:v>11.420523595923999</c:v>
                </c:pt>
                <c:pt idx="73">
                  <c:v>11.397075610140901</c:v>
                </c:pt>
                <c:pt idx="74">
                  <c:v>11.060836047018499</c:v>
                </c:pt>
                <c:pt idx="75">
                  <c:v>11.0378433619303</c:v>
                </c:pt>
                <c:pt idx="76">
                  <c:v>10.6479921419932</c:v>
                </c:pt>
                <c:pt idx="77">
                  <c:v>10.3776573544457</c:v>
                </c:pt>
                <c:pt idx="78">
                  <c:v>9.5445709081043297</c:v>
                </c:pt>
                <c:pt idx="79">
                  <c:v>9.4628444333847099</c:v>
                </c:pt>
                <c:pt idx="80">
                  <c:v>9.1712243383544507</c:v>
                </c:pt>
                <c:pt idx="81">
                  <c:v>8.6641331895020404</c:v>
                </c:pt>
                <c:pt idx="82">
                  <c:v>8.2914695707943498</c:v>
                </c:pt>
                <c:pt idx="83">
                  <c:v>8.1576111665181799</c:v>
                </c:pt>
                <c:pt idx="84">
                  <c:v>8.5520153934033605</c:v>
                </c:pt>
                <c:pt idx="85">
                  <c:v>8.1314313765661801</c:v>
                </c:pt>
                <c:pt idx="86">
                  <c:v>7.3494524332180502</c:v>
                </c:pt>
                <c:pt idx="87">
                  <c:v>7.6809113390448296</c:v>
                </c:pt>
                <c:pt idx="88">
                  <c:v>7.9225621828189201</c:v>
                </c:pt>
                <c:pt idx="89">
                  <c:v>7.6410725282483201</c:v>
                </c:pt>
                <c:pt idx="90">
                  <c:v>7.2221958890167199</c:v>
                </c:pt>
                <c:pt idx="91">
                  <c:v>7.8279734634706797</c:v>
                </c:pt>
                <c:pt idx="92">
                  <c:v>8.5325512886999508</c:v>
                </c:pt>
                <c:pt idx="93">
                  <c:v>8.6634502384598004</c:v>
                </c:pt>
                <c:pt idx="94">
                  <c:v>8.6318068401700501</c:v>
                </c:pt>
                <c:pt idx="95">
                  <c:v>9.1777123732555808</c:v>
                </c:pt>
                <c:pt idx="96">
                  <c:v>8.7685108737888395</c:v>
                </c:pt>
                <c:pt idx="97">
                  <c:v>8.9091987884872594</c:v>
                </c:pt>
                <c:pt idx="98">
                  <c:v>9.25966649832265</c:v>
                </c:pt>
                <c:pt idx="99">
                  <c:v>8.7048826016881495</c:v>
                </c:pt>
                <c:pt idx="100">
                  <c:v>8.7046549513407605</c:v>
                </c:pt>
                <c:pt idx="101">
                  <c:v>8.2039380122157901</c:v>
                </c:pt>
                <c:pt idx="102">
                  <c:v>8.6390916512871296</c:v>
                </c:pt>
                <c:pt idx="103">
                  <c:v>8.8965641942061193</c:v>
                </c:pt>
                <c:pt idx="104">
                  <c:v>9.0527323325283309</c:v>
                </c:pt>
                <c:pt idx="105">
                  <c:v>9.2162991071413192</c:v>
                </c:pt>
                <c:pt idx="106">
                  <c:v>8.7406237062313092</c:v>
                </c:pt>
                <c:pt idx="107">
                  <c:v>8.6909959304962392</c:v>
                </c:pt>
                <c:pt idx="108">
                  <c:v>9.2603494493648508</c:v>
                </c:pt>
                <c:pt idx="109">
                  <c:v>9.1007665558315196</c:v>
                </c:pt>
                <c:pt idx="110">
                  <c:v>9.7535539270253295</c:v>
                </c:pt>
                <c:pt idx="111">
                  <c:v>8.6175786934569896</c:v>
                </c:pt>
                <c:pt idx="112">
                  <c:v>8.1948319983194704</c:v>
                </c:pt>
                <c:pt idx="113">
                  <c:v>8.7533721256861892</c:v>
                </c:pt>
                <c:pt idx="114">
                  <c:v>9.3269371759818593</c:v>
                </c:pt>
                <c:pt idx="115">
                  <c:v>9.3692801405998107</c:v>
                </c:pt>
                <c:pt idx="116">
                  <c:v>10.0561012387312</c:v>
                </c:pt>
                <c:pt idx="117">
                  <c:v>9.1811271284667004</c:v>
                </c:pt>
                <c:pt idx="118">
                  <c:v>9.3536860918023503</c:v>
                </c:pt>
                <c:pt idx="119">
                  <c:v>9.3492469100278495</c:v>
                </c:pt>
                <c:pt idx="120">
                  <c:v>8.9546150327952692</c:v>
                </c:pt>
                <c:pt idx="121">
                  <c:v>9.3440109520374897</c:v>
                </c:pt>
                <c:pt idx="122">
                  <c:v>9.6474688651329892</c:v>
                </c:pt>
                <c:pt idx="123">
                  <c:v>10.0168315538032</c:v>
                </c:pt>
                <c:pt idx="124">
                  <c:v>9.8540615554061795</c:v>
                </c:pt>
                <c:pt idx="125">
                  <c:v>10.394731130501301</c:v>
                </c:pt>
                <c:pt idx="126">
                  <c:v>10.3044677677539</c:v>
                </c:pt>
                <c:pt idx="127">
                  <c:v>10.7226614559432</c:v>
                </c:pt>
                <c:pt idx="128">
                  <c:v>10.2015698107252</c:v>
                </c:pt>
                <c:pt idx="129">
                  <c:v>10.560005282719899</c:v>
                </c:pt>
                <c:pt idx="130">
                  <c:v>9.9363571559943402</c:v>
                </c:pt>
                <c:pt idx="131">
                  <c:v>9.6277771100821408</c:v>
                </c:pt>
                <c:pt idx="132">
                  <c:v>9.5218058733634994</c:v>
                </c:pt>
                <c:pt idx="133">
                  <c:v>9.3206767914281201</c:v>
                </c:pt>
                <c:pt idx="134">
                  <c:v>10.295817054552399</c:v>
                </c:pt>
                <c:pt idx="135">
                  <c:v>11.0157612782317</c:v>
                </c:pt>
                <c:pt idx="136">
                  <c:v>10.6067874291123</c:v>
                </c:pt>
                <c:pt idx="137">
                  <c:v>10.3420300750763</c:v>
                </c:pt>
                <c:pt idx="138">
                  <c:v>10.0879722873684</c:v>
                </c:pt>
                <c:pt idx="139">
                  <c:v>10.096395350222499</c:v>
                </c:pt>
                <c:pt idx="140">
                  <c:v>10.1232580912167</c:v>
                </c:pt>
                <c:pt idx="141">
                  <c:v>10.6663179949596</c:v>
                </c:pt>
                <c:pt idx="142">
                  <c:v>10.195992377213701</c:v>
                </c:pt>
                <c:pt idx="143">
                  <c:v>10.423301249101099</c:v>
                </c:pt>
                <c:pt idx="144">
                  <c:v>10.3907472494217</c:v>
                </c:pt>
                <c:pt idx="145">
                  <c:v>10.5840223943715</c:v>
                </c:pt>
                <c:pt idx="146">
                  <c:v>10.4031541933554</c:v>
                </c:pt>
                <c:pt idx="147">
                  <c:v>10.606332128417501</c:v>
                </c:pt>
                <c:pt idx="148">
                  <c:v>11.260485401695799</c:v>
                </c:pt>
                <c:pt idx="149">
                  <c:v>11.110919123448401</c:v>
                </c:pt>
                <c:pt idx="150">
                  <c:v>11.2924702755067</c:v>
                </c:pt>
                <c:pt idx="151">
                  <c:v>11.061291347713301</c:v>
                </c:pt>
                <c:pt idx="152">
                  <c:v>11.403905120563101</c:v>
                </c:pt>
                <c:pt idx="153">
                  <c:v>11.781121746219</c:v>
                </c:pt>
                <c:pt idx="154">
                  <c:v>10.9045540835226</c:v>
                </c:pt>
                <c:pt idx="155">
                  <c:v>11.071421788173</c:v>
                </c:pt>
                <c:pt idx="156">
                  <c:v>11.2933808768963</c:v>
                </c:pt>
                <c:pt idx="157">
                  <c:v>10.4299031091759</c:v>
                </c:pt>
                <c:pt idx="158">
                  <c:v>10.2340099852309</c:v>
                </c:pt>
                <c:pt idx="159">
                  <c:v>10.468603668235399</c:v>
                </c:pt>
                <c:pt idx="160">
                  <c:v>10.3703725433286</c:v>
                </c:pt>
                <c:pt idx="161">
                  <c:v>10.2516528871551</c:v>
                </c:pt>
                <c:pt idx="162">
                  <c:v>9.8018158006759304</c:v>
                </c:pt>
                <c:pt idx="163">
                  <c:v>10.288646068608999</c:v>
                </c:pt>
                <c:pt idx="164">
                  <c:v>10.6716677781237</c:v>
                </c:pt>
                <c:pt idx="165">
                  <c:v>11.2105161504396</c:v>
                </c:pt>
                <c:pt idx="166">
                  <c:v>10.101517483039199</c:v>
                </c:pt>
                <c:pt idx="167">
                  <c:v>10.289442844824899</c:v>
                </c:pt>
                <c:pt idx="168">
                  <c:v>10.006131987474999</c:v>
                </c:pt>
                <c:pt idx="169">
                  <c:v>9.9324871000883803</c:v>
                </c:pt>
                <c:pt idx="170">
                  <c:v>10.383917738999401</c:v>
                </c:pt>
                <c:pt idx="171">
                  <c:v>10.0489302527878</c:v>
                </c:pt>
                <c:pt idx="172">
                  <c:v>10.6103160094972</c:v>
                </c:pt>
                <c:pt idx="173">
                  <c:v>10.3553476203996</c:v>
                </c:pt>
                <c:pt idx="174">
                  <c:v>9.8549721567958208</c:v>
                </c:pt>
                <c:pt idx="175">
                  <c:v>9.8681758769454895</c:v>
                </c:pt>
                <c:pt idx="176">
                  <c:v>10.705701505061301</c:v>
                </c:pt>
                <c:pt idx="177">
                  <c:v>10.5011576679148</c:v>
                </c:pt>
                <c:pt idx="178">
                  <c:v>10.6528866244625</c:v>
                </c:pt>
                <c:pt idx="179">
                  <c:v>10.874845713185801</c:v>
                </c:pt>
                <c:pt idx="180">
                  <c:v>11.330260233176499</c:v>
                </c:pt>
                <c:pt idx="181">
                  <c:v>10.589030702014499</c:v>
                </c:pt>
                <c:pt idx="182">
                  <c:v>10.546915387743899</c:v>
                </c:pt>
                <c:pt idx="183">
                  <c:v>10.630576890416499</c:v>
                </c:pt>
                <c:pt idx="184">
                  <c:v>10.5462324367017</c:v>
                </c:pt>
                <c:pt idx="185">
                  <c:v>10.5990473173004</c:v>
                </c:pt>
                <c:pt idx="186">
                  <c:v>10.9966386490494</c:v>
                </c:pt>
                <c:pt idx="187">
                  <c:v>11.3069260725671</c:v>
                </c:pt>
                <c:pt idx="188">
                  <c:v>10.296044704899799</c:v>
                </c:pt>
                <c:pt idx="189">
                  <c:v>9.8819487229637097</c:v>
                </c:pt>
                <c:pt idx="190">
                  <c:v>10.200886859682999</c:v>
                </c:pt>
                <c:pt idx="191">
                  <c:v>9.7283985636366808</c:v>
                </c:pt>
                <c:pt idx="192">
                  <c:v>10.1514867342953</c:v>
                </c:pt>
                <c:pt idx="193">
                  <c:v>10.2437989501695</c:v>
                </c:pt>
                <c:pt idx="194">
                  <c:v>10.820551105328899</c:v>
                </c:pt>
                <c:pt idx="195">
                  <c:v>10.868926804153199</c:v>
                </c:pt>
                <c:pt idx="196">
                  <c:v>10.5678592197055</c:v>
                </c:pt>
                <c:pt idx="197">
                  <c:v>10.526085380955999</c:v>
                </c:pt>
                <c:pt idx="198">
                  <c:v>10.8499180001446</c:v>
                </c:pt>
                <c:pt idx="199">
                  <c:v>11.1062522913265</c:v>
                </c:pt>
                <c:pt idx="200">
                  <c:v>11.356326197954701</c:v>
                </c:pt>
                <c:pt idx="201">
                  <c:v>11.2365821152179</c:v>
                </c:pt>
                <c:pt idx="202">
                  <c:v>10.8297709443989</c:v>
                </c:pt>
                <c:pt idx="203">
                  <c:v>11.519551497046599</c:v>
                </c:pt>
                <c:pt idx="204">
                  <c:v>11.497583238521701</c:v>
                </c:pt>
                <c:pt idx="205">
                  <c:v>11.5657645175705</c:v>
                </c:pt>
                <c:pt idx="206">
                  <c:v>11.1477984797286</c:v>
                </c:pt>
                <c:pt idx="207">
                  <c:v>11.191279696083599</c:v>
                </c:pt>
                <c:pt idx="208">
                  <c:v>10.7844685252646</c:v>
                </c:pt>
                <c:pt idx="209">
                  <c:v>10.982751977857401</c:v>
                </c:pt>
                <c:pt idx="210">
                  <c:v>11.2797218560518</c:v>
                </c:pt>
                <c:pt idx="211">
                  <c:v>11.5279745599007</c:v>
                </c:pt>
                <c:pt idx="212">
                  <c:v>11.6526131251069</c:v>
                </c:pt>
                <c:pt idx="213">
                  <c:v>11.749364522755499</c:v>
                </c:pt>
                <c:pt idx="214">
                  <c:v>11.4115314072013</c:v>
                </c:pt>
                <c:pt idx="215">
                  <c:v>11.5097625321081</c:v>
                </c:pt>
                <c:pt idx="216">
                  <c:v>11.551422545683799</c:v>
                </c:pt>
                <c:pt idx="217">
                  <c:v>11.790910711157499</c:v>
                </c:pt>
                <c:pt idx="218">
                  <c:v>12.335677992506</c:v>
                </c:pt>
                <c:pt idx="219">
                  <c:v>11.680272642317</c:v>
                </c:pt>
                <c:pt idx="220">
                  <c:v>11.4238245259614</c:v>
                </c:pt>
                <c:pt idx="221">
                  <c:v>11.2979338838445</c:v>
                </c:pt>
                <c:pt idx="222">
                  <c:v>11.163620178873501</c:v>
                </c:pt>
                <c:pt idx="223">
                  <c:v>12.011276247449</c:v>
                </c:pt>
                <c:pt idx="224">
                  <c:v>12.6583723599575</c:v>
                </c:pt>
                <c:pt idx="225">
                  <c:v>13.4790518623651</c:v>
                </c:pt>
                <c:pt idx="226">
                  <c:v>12.6556405557887</c:v>
                </c:pt>
                <c:pt idx="227">
                  <c:v>11.9815678771121</c:v>
                </c:pt>
                <c:pt idx="228">
                  <c:v>10.7721754065046</c:v>
                </c:pt>
                <c:pt idx="229">
                  <c:v>10.013075323071</c:v>
                </c:pt>
                <c:pt idx="230">
                  <c:v>10.459383829165301</c:v>
                </c:pt>
                <c:pt idx="231">
                  <c:v>10.8328442240889</c:v>
                </c:pt>
                <c:pt idx="232">
                  <c:v>10.9160504260667</c:v>
                </c:pt>
                <c:pt idx="233">
                  <c:v>11.339821547767601</c:v>
                </c:pt>
                <c:pt idx="234">
                  <c:v>12.3209945450982</c:v>
                </c:pt>
                <c:pt idx="235">
                  <c:v>12.2855949160761</c:v>
                </c:pt>
                <c:pt idx="236">
                  <c:v>11.6091319087519</c:v>
                </c:pt>
                <c:pt idx="237">
                  <c:v>11.9710959611314</c:v>
                </c:pt>
                <c:pt idx="238">
                  <c:v>12.865534176099301</c:v>
                </c:pt>
                <c:pt idx="239">
                  <c:v>13.376723031205</c:v>
                </c:pt>
                <c:pt idx="240">
                  <c:v>13.409959981926701</c:v>
                </c:pt>
                <c:pt idx="241">
                  <c:v>13.620991853974299</c:v>
                </c:pt>
                <c:pt idx="242">
                  <c:v>13.833048152585301</c:v>
                </c:pt>
                <c:pt idx="243">
                  <c:v>14.110212450555199</c:v>
                </c:pt>
                <c:pt idx="244">
                  <c:v>13.558388008436999</c:v>
                </c:pt>
                <c:pt idx="245">
                  <c:v>13.5481437428036</c:v>
                </c:pt>
                <c:pt idx="246">
                  <c:v>13.8596832432321</c:v>
                </c:pt>
                <c:pt idx="247">
                  <c:v>13.4521891213709</c:v>
                </c:pt>
                <c:pt idx="248">
                  <c:v>12.7027641777022</c:v>
                </c:pt>
                <c:pt idx="249">
                  <c:v>13.606422231740201</c:v>
                </c:pt>
                <c:pt idx="250">
                  <c:v>13.643187762846599</c:v>
                </c:pt>
                <c:pt idx="251">
                  <c:v>12.673966408755</c:v>
                </c:pt>
                <c:pt idx="252">
                  <c:v>11.8662629761498</c:v>
                </c:pt>
                <c:pt idx="253">
                  <c:v>11.7646170960319</c:v>
                </c:pt>
                <c:pt idx="254">
                  <c:v>12.140923120298099</c:v>
                </c:pt>
                <c:pt idx="255">
                  <c:v>11.861823794375301</c:v>
                </c:pt>
                <c:pt idx="256">
                  <c:v>11.540381503834499</c:v>
                </c:pt>
                <c:pt idx="257">
                  <c:v>11.8955160457917</c:v>
                </c:pt>
                <c:pt idx="258">
                  <c:v>11.9222649616122</c:v>
                </c:pt>
                <c:pt idx="259">
                  <c:v>12.249853811533001</c:v>
                </c:pt>
                <c:pt idx="260">
                  <c:v>11.563943314791301</c:v>
                </c:pt>
                <c:pt idx="261">
                  <c:v>10.938701635633899</c:v>
                </c:pt>
                <c:pt idx="262">
                  <c:v>11.1335703330155</c:v>
                </c:pt>
                <c:pt idx="263">
                  <c:v>11.9392249124942</c:v>
                </c:pt>
                <c:pt idx="264">
                  <c:v>11.7781622917026</c:v>
                </c:pt>
                <c:pt idx="265">
                  <c:v>12.038594289138</c:v>
                </c:pt>
                <c:pt idx="266">
                  <c:v>11.216662709819699</c:v>
                </c:pt>
                <c:pt idx="267">
                  <c:v>10.984231705115601</c:v>
                </c:pt>
                <c:pt idx="268">
                  <c:v>11.482216840071599</c:v>
                </c:pt>
                <c:pt idx="269">
                  <c:v>11.273802947019201</c:v>
                </c:pt>
                <c:pt idx="270">
                  <c:v>11.0165580544476</c:v>
                </c:pt>
                <c:pt idx="271">
                  <c:v>11.617554971605999</c:v>
                </c:pt>
                <c:pt idx="272">
                  <c:v>11.7341119494791</c:v>
                </c:pt>
                <c:pt idx="273">
                  <c:v>11.8534007315212</c:v>
                </c:pt>
                <c:pt idx="274">
                  <c:v>11.678109964016601</c:v>
                </c:pt>
                <c:pt idx="275">
                  <c:v>12.0375698625746</c:v>
                </c:pt>
                <c:pt idx="276">
                  <c:v>12.5624177385249</c:v>
                </c:pt>
                <c:pt idx="277">
                  <c:v>12.590077255735</c:v>
                </c:pt>
                <c:pt idx="278">
                  <c:v>12.844704169311401</c:v>
                </c:pt>
                <c:pt idx="279">
                  <c:v>13.1760492499644</c:v>
                </c:pt>
                <c:pt idx="280">
                  <c:v>13.496808589463001</c:v>
                </c:pt>
                <c:pt idx="281">
                  <c:v>13.430448513193401</c:v>
                </c:pt>
                <c:pt idx="282">
                  <c:v>13.436139771878601</c:v>
                </c:pt>
                <c:pt idx="283">
                  <c:v>12.8690627564841</c:v>
                </c:pt>
                <c:pt idx="284">
                  <c:v>13.079980803358101</c:v>
                </c:pt>
                <c:pt idx="285">
                  <c:v>12.7574002610802</c:v>
                </c:pt>
                <c:pt idx="286">
                  <c:v>12.720293254452599</c:v>
                </c:pt>
                <c:pt idx="287">
                  <c:v>10.9849146561578</c:v>
                </c:pt>
                <c:pt idx="288">
                  <c:v>11.0763162706423</c:v>
                </c:pt>
                <c:pt idx="289">
                  <c:v>11.783170599345601</c:v>
                </c:pt>
                <c:pt idx="290">
                  <c:v>11.4050433723002</c:v>
                </c:pt>
                <c:pt idx="291">
                  <c:v>11.321381869627601</c:v>
                </c:pt>
                <c:pt idx="292">
                  <c:v>11.3926364283664</c:v>
                </c:pt>
                <c:pt idx="293">
                  <c:v>11.364976911156299</c:v>
                </c:pt>
                <c:pt idx="294">
                  <c:v>12.035748659795299</c:v>
                </c:pt>
                <c:pt idx="295">
                  <c:v>11.8365546058129</c:v>
                </c:pt>
                <c:pt idx="296">
                  <c:v>12.021748163429701</c:v>
                </c:pt>
                <c:pt idx="297">
                  <c:v>11.6878989289552</c:v>
                </c:pt>
                <c:pt idx="298">
                  <c:v>11.702013250494501</c:v>
                </c:pt>
                <c:pt idx="299">
                  <c:v>11.9863485344077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27E-4626-9F08-5C5CCC24320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test 3</c:v>
                </c:pt>
              </c:strCache>
            </c:strRef>
          </c:tx>
          <c:spPr>
            <a:ln w="28575" cap="rnd">
              <a:solidFill>
                <a:schemeClr val="accent2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Sheet1!$D$2:$D$301</c:f>
              <c:numCache>
                <c:formatCode>General</c:formatCode>
                <c:ptCount val="300"/>
                <c:pt idx="0">
                  <c:v>-4.1410338057231701</c:v>
                </c:pt>
                <c:pt idx="1">
                  <c:v>-4.4122791946603801</c:v>
                </c:pt>
                <c:pt idx="2">
                  <c:v>-4.7632022051905301</c:v>
                </c:pt>
                <c:pt idx="3">
                  <c:v>-6.1772523381183202</c:v>
                </c:pt>
                <c:pt idx="4">
                  <c:v>-6.02199480118575</c:v>
                </c:pt>
                <c:pt idx="5">
                  <c:v>-5.2172508230967898</c:v>
                </c:pt>
                <c:pt idx="6">
                  <c:v>-3.6333735310022699</c:v>
                </c:pt>
                <c:pt idx="7">
                  <c:v>-3.0560522499743401</c:v>
                </c:pt>
                <c:pt idx="8">
                  <c:v>-1.7905439687306199</c:v>
                </c:pt>
                <c:pt idx="9">
                  <c:v>-0.73174220293374304</c:v>
                </c:pt>
                <c:pt idx="10">
                  <c:v>0.16440338963974599</c:v>
                </c:pt>
                <c:pt idx="11">
                  <c:v>0.41834735217387697</c:v>
                </c:pt>
                <c:pt idx="12">
                  <c:v>0.85475306815595398</c:v>
                </c:pt>
                <c:pt idx="13">
                  <c:v>1.18188661738193</c:v>
                </c:pt>
                <c:pt idx="14">
                  <c:v>1.56923368349748</c:v>
                </c:pt>
                <c:pt idx="15">
                  <c:v>1.5223377119313299</c:v>
                </c:pt>
                <c:pt idx="16">
                  <c:v>1.9642070362512001</c:v>
                </c:pt>
                <c:pt idx="17">
                  <c:v>2.1886702787959602</c:v>
                </c:pt>
                <c:pt idx="18">
                  <c:v>2.5458536738798498</c:v>
                </c:pt>
                <c:pt idx="19">
                  <c:v>2.8410023492949299</c:v>
                </c:pt>
                <c:pt idx="20">
                  <c:v>3.9754978556050999</c:v>
                </c:pt>
                <c:pt idx="21">
                  <c:v>4.1506747979359204</c:v>
                </c:pt>
                <c:pt idx="22">
                  <c:v>4.6410336462537902</c:v>
                </c:pt>
                <c:pt idx="23">
                  <c:v>6.2639529729288803</c:v>
                </c:pt>
                <c:pt idx="24">
                  <c:v>7.3046565361067399</c:v>
                </c:pt>
                <c:pt idx="25">
                  <c:v>7.5374290163319202</c:v>
                </c:pt>
                <c:pt idx="26">
                  <c:v>9.7485968407104906</c:v>
                </c:pt>
                <c:pt idx="27">
                  <c:v>11.2991233569097</c:v>
                </c:pt>
                <c:pt idx="28">
                  <c:v>13.135009583585299</c:v>
                </c:pt>
                <c:pt idx="29">
                  <c:v>15.4140172114917</c:v>
                </c:pt>
                <c:pt idx="30">
                  <c:v>19.0655287839237</c:v>
                </c:pt>
                <c:pt idx="31">
                  <c:v>22.5630348963339</c:v>
                </c:pt>
                <c:pt idx="32">
                  <c:v>26.1518287980549</c:v>
                </c:pt>
                <c:pt idx="33">
                  <c:v>30.768236367977799</c:v>
                </c:pt>
                <c:pt idx="34">
                  <c:v>35.981998449500502</c:v>
                </c:pt>
                <c:pt idx="35">
                  <c:v>40.4520268460398</c:v>
                </c:pt>
                <c:pt idx="36">
                  <c:v>43.203978070687199</c:v>
                </c:pt>
                <c:pt idx="37">
                  <c:v>45.671480186247699</c:v>
                </c:pt>
                <c:pt idx="38">
                  <c:v>46.628408421579302</c:v>
                </c:pt>
                <c:pt idx="39">
                  <c:v>48.0523613446193</c:v>
                </c:pt>
                <c:pt idx="40">
                  <c:v>48.657114492509997</c:v>
                </c:pt>
                <c:pt idx="41">
                  <c:v>48.848113133985699</c:v>
                </c:pt>
                <c:pt idx="42">
                  <c:v>49.000980342270502</c:v>
                </c:pt>
                <c:pt idx="43">
                  <c:v>48.811916728747697</c:v>
                </c:pt>
                <c:pt idx="44">
                  <c:v>47.463543721047301</c:v>
                </c:pt>
                <c:pt idx="45">
                  <c:v>46.000321113079302</c:v>
                </c:pt>
                <c:pt idx="46">
                  <c:v>45.497213845306497</c:v>
                </c:pt>
                <c:pt idx="47">
                  <c:v>45.347875217406603</c:v>
                </c:pt>
                <c:pt idx="48">
                  <c:v>44.658891440974799</c:v>
                </c:pt>
                <c:pt idx="49">
                  <c:v>43.812373624136399</c:v>
                </c:pt>
                <c:pt idx="50">
                  <c:v>42.750726228996903</c:v>
                </c:pt>
                <c:pt idx="51">
                  <c:v>42.530815993400303</c:v>
                </c:pt>
                <c:pt idx="52">
                  <c:v>40.8942376458808</c:v>
                </c:pt>
                <c:pt idx="53">
                  <c:v>39.577849511991197</c:v>
                </c:pt>
                <c:pt idx="54">
                  <c:v>39.149866858863298</c:v>
                </c:pt>
                <c:pt idx="55">
                  <c:v>37.583860119040303</c:v>
                </c:pt>
                <c:pt idx="56">
                  <c:v>35.2001333313261</c:v>
                </c:pt>
                <c:pt idx="57">
                  <c:v>32.340958793049303</c:v>
                </c:pt>
                <c:pt idx="58">
                  <c:v>31.526198199674401</c:v>
                </c:pt>
                <c:pt idx="59">
                  <c:v>29.210311215487899</c:v>
                </c:pt>
                <c:pt idx="60">
                  <c:v>27.910655382132799</c:v>
                </c:pt>
                <c:pt idx="61">
                  <c:v>26.3263227893435</c:v>
                </c:pt>
                <c:pt idx="62">
                  <c:v>25.019268319697701</c:v>
                </c:pt>
                <c:pt idx="63">
                  <c:v>23.7360033113561</c:v>
                </c:pt>
                <c:pt idx="64">
                  <c:v>22.052301341922998</c:v>
                </c:pt>
                <c:pt idx="65">
                  <c:v>20.8298189763394</c:v>
                </c:pt>
                <c:pt idx="66">
                  <c:v>19.601303876549601</c:v>
                </c:pt>
                <c:pt idx="67">
                  <c:v>18.953752463346198</c:v>
                </c:pt>
                <c:pt idx="68">
                  <c:v>17.7958089712529</c:v>
                </c:pt>
                <c:pt idx="69">
                  <c:v>16.6898835835425</c:v>
                </c:pt>
                <c:pt idx="70">
                  <c:v>15.615487768948199</c:v>
                </c:pt>
                <c:pt idx="71">
                  <c:v>15.233262835649301</c:v>
                </c:pt>
                <c:pt idx="72">
                  <c:v>14.117434657826699</c:v>
                </c:pt>
                <c:pt idx="73">
                  <c:v>14.0460662739141</c:v>
                </c:pt>
                <c:pt idx="74">
                  <c:v>13.8513114017062</c:v>
                </c:pt>
                <c:pt idx="75">
                  <c:v>12.9395717603352</c:v>
                </c:pt>
                <c:pt idx="76">
                  <c:v>12.2707350396491</c:v>
                </c:pt>
                <c:pt idx="77">
                  <c:v>12.106599139167599</c:v>
                </c:pt>
                <c:pt idx="78">
                  <c:v>12.9020094530128</c:v>
                </c:pt>
                <c:pt idx="79">
                  <c:v>14.1249471192911</c:v>
                </c:pt>
                <c:pt idx="80">
                  <c:v>14.5677270450007</c:v>
                </c:pt>
                <c:pt idx="81">
                  <c:v>14.004520085512</c:v>
                </c:pt>
                <c:pt idx="82">
                  <c:v>13.729290815495199</c:v>
                </c:pt>
                <c:pt idx="83">
                  <c:v>13.1648317790959</c:v>
                </c:pt>
                <c:pt idx="84">
                  <c:v>13.0013788296566</c:v>
                </c:pt>
                <c:pt idx="85">
                  <c:v>13.0463397732697</c:v>
                </c:pt>
                <c:pt idx="86">
                  <c:v>12.670261399350901</c:v>
                </c:pt>
                <c:pt idx="87">
                  <c:v>11.516529438684801</c:v>
                </c:pt>
                <c:pt idx="88">
                  <c:v>11.0824002261768</c:v>
                </c:pt>
                <c:pt idx="89">
                  <c:v>10.890263332964</c:v>
                </c:pt>
                <c:pt idx="90">
                  <c:v>9.9352701255854594</c:v>
                </c:pt>
                <c:pt idx="91">
                  <c:v>10.240890716981299</c:v>
                </c:pt>
                <c:pt idx="92">
                  <c:v>10.366098408056001</c:v>
                </c:pt>
                <c:pt idx="93">
                  <c:v>10.003565229808</c:v>
                </c:pt>
                <c:pt idx="94">
                  <c:v>10.260240996511101</c:v>
                </c:pt>
                <c:pt idx="95">
                  <c:v>10.010508565403899</c:v>
                </c:pt>
                <c:pt idx="96">
                  <c:v>9.8534298256920891</c:v>
                </c:pt>
                <c:pt idx="97">
                  <c:v>10.3433333733152</c:v>
                </c:pt>
                <c:pt idx="98">
                  <c:v>9.7597517077334892</c:v>
                </c:pt>
                <c:pt idx="99">
                  <c:v>9.5887862968297206</c:v>
                </c:pt>
                <c:pt idx="100">
                  <c:v>9.9008949231267795</c:v>
                </c:pt>
                <c:pt idx="101">
                  <c:v>10.484362763534699</c:v>
                </c:pt>
                <c:pt idx="102">
                  <c:v>11.5004800891925</c:v>
                </c:pt>
                <c:pt idx="103">
                  <c:v>11.3321326572839</c:v>
                </c:pt>
                <c:pt idx="104">
                  <c:v>11.1455731975826</c:v>
                </c:pt>
                <c:pt idx="105">
                  <c:v>11.1794930993465</c:v>
                </c:pt>
                <c:pt idx="106">
                  <c:v>11.037894583258399</c:v>
                </c:pt>
                <c:pt idx="107">
                  <c:v>11.2387960148464</c:v>
                </c:pt>
                <c:pt idx="108">
                  <c:v>11.298895706562201</c:v>
                </c:pt>
                <c:pt idx="109">
                  <c:v>11.0654402752949</c:v>
                </c:pt>
                <c:pt idx="110">
                  <c:v>10.296095926227901</c:v>
                </c:pt>
                <c:pt idx="111">
                  <c:v>10.0931456415132</c:v>
                </c:pt>
                <c:pt idx="112">
                  <c:v>9.8355592734205199</c:v>
                </c:pt>
                <c:pt idx="113">
                  <c:v>9.9416443353128994</c:v>
                </c:pt>
                <c:pt idx="114">
                  <c:v>9.7874112249436305</c:v>
                </c:pt>
                <c:pt idx="115">
                  <c:v>10.0811939982743</c:v>
                </c:pt>
                <c:pt idx="116">
                  <c:v>9.4397891444508897</c:v>
                </c:pt>
                <c:pt idx="117">
                  <c:v>9.3214109637984794</c:v>
                </c:pt>
                <c:pt idx="118">
                  <c:v>9.7097824564773596</c:v>
                </c:pt>
                <c:pt idx="119">
                  <c:v>10.3102102477672</c:v>
                </c:pt>
                <c:pt idx="120">
                  <c:v>10.934541325534999</c:v>
                </c:pt>
                <c:pt idx="121">
                  <c:v>10.2563709406051</c:v>
                </c:pt>
                <c:pt idx="122">
                  <c:v>10.249427605009201</c:v>
                </c:pt>
                <c:pt idx="123">
                  <c:v>10.891287759527399</c:v>
                </c:pt>
                <c:pt idx="124">
                  <c:v>11.336571839058401</c:v>
                </c:pt>
                <c:pt idx="125">
                  <c:v>11.071814485022299</c:v>
                </c:pt>
                <c:pt idx="126">
                  <c:v>10.825155333605201</c:v>
                </c:pt>
                <c:pt idx="127">
                  <c:v>11.1017505057065</c:v>
                </c:pt>
                <c:pt idx="128">
                  <c:v>11.1681105819761</c:v>
                </c:pt>
                <c:pt idx="129">
                  <c:v>11.8040518274617</c:v>
                </c:pt>
                <c:pt idx="130">
                  <c:v>12.126404719392101</c:v>
                </c:pt>
                <c:pt idx="131">
                  <c:v>12.1644223274093</c:v>
                </c:pt>
                <c:pt idx="132">
                  <c:v>12.863081243605899</c:v>
                </c:pt>
                <c:pt idx="133">
                  <c:v>13.0734301646114</c:v>
                </c:pt>
                <c:pt idx="134">
                  <c:v>13.079804374338799</c:v>
                </c:pt>
                <c:pt idx="135">
                  <c:v>12.730930216935301</c:v>
                </c:pt>
                <c:pt idx="136">
                  <c:v>11.844004463431901</c:v>
                </c:pt>
                <c:pt idx="137">
                  <c:v>11.5123179072577</c:v>
                </c:pt>
                <c:pt idx="138">
                  <c:v>10.661930034513301</c:v>
                </c:pt>
                <c:pt idx="139">
                  <c:v>11.335433587321299</c:v>
                </c:pt>
                <c:pt idx="140">
                  <c:v>12.016221951246401</c:v>
                </c:pt>
                <c:pt idx="141">
                  <c:v>11.781969743763099</c:v>
                </c:pt>
                <c:pt idx="142">
                  <c:v>12.3349324376182</c:v>
                </c:pt>
                <c:pt idx="143">
                  <c:v>12.1524706841703</c:v>
                </c:pt>
                <c:pt idx="144">
                  <c:v>12.3184277874311</c:v>
                </c:pt>
                <c:pt idx="145">
                  <c:v>12.585575470115</c:v>
                </c:pt>
                <c:pt idx="146">
                  <c:v>12.9869230325962</c:v>
                </c:pt>
                <c:pt idx="147">
                  <c:v>13.373700972843199</c:v>
                </c:pt>
                <c:pt idx="148">
                  <c:v>13.6334500192362</c:v>
                </c:pt>
                <c:pt idx="149">
                  <c:v>13.6027172223361</c:v>
                </c:pt>
                <c:pt idx="150">
                  <c:v>13.7464784167245</c:v>
                </c:pt>
                <c:pt idx="151">
                  <c:v>14.031041350985101</c:v>
                </c:pt>
                <c:pt idx="152">
                  <c:v>13.949428701439199</c:v>
                </c:pt>
                <c:pt idx="153">
                  <c:v>12.9509542777056</c:v>
                </c:pt>
                <c:pt idx="154">
                  <c:v>12.455017995876201</c:v>
                </c:pt>
                <c:pt idx="155">
                  <c:v>12.442838702289899</c:v>
                </c:pt>
                <c:pt idx="156">
                  <c:v>12.142681719231801</c:v>
                </c:pt>
                <c:pt idx="157">
                  <c:v>12.1934477467039</c:v>
                </c:pt>
                <c:pt idx="158">
                  <c:v>12.748914594380601</c:v>
                </c:pt>
                <c:pt idx="159">
                  <c:v>12.596616511964299</c:v>
                </c:pt>
                <c:pt idx="160">
                  <c:v>12.1513324324333</c:v>
                </c:pt>
                <c:pt idx="161">
                  <c:v>12.600486567870201</c:v>
                </c:pt>
                <c:pt idx="162">
                  <c:v>12.7983147197682</c:v>
                </c:pt>
                <c:pt idx="163">
                  <c:v>12.2114321241492</c:v>
                </c:pt>
                <c:pt idx="164">
                  <c:v>12.400381912498201</c:v>
                </c:pt>
                <c:pt idx="165">
                  <c:v>12.0043841331811</c:v>
                </c:pt>
                <c:pt idx="166">
                  <c:v>12.6718549517828</c:v>
                </c:pt>
                <c:pt idx="167">
                  <c:v>12.9976225989244</c:v>
                </c:pt>
                <c:pt idx="168">
                  <c:v>13.302560239278</c:v>
                </c:pt>
                <c:pt idx="169">
                  <c:v>12.9552796343064</c:v>
                </c:pt>
                <c:pt idx="170">
                  <c:v>13.2335821840132</c:v>
                </c:pt>
                <c:pt idx="171">
                  <c:v>12.4776692054434</c:v>
                </c:pt>
                <c:pt idx="172">
                  <c:v>12.8831144741779</c:v>
                </c:pt>
                <c:pt idx="173">
                  <c:v>13.603741648899399</c:v>
                </c:pt>
                <c:pt idx="174">
                  <c:v>12.914871697641299</c:v>
                </c:pt>
                <c:pt idx="175">
                  <c:v>12.8889195580368</c:v>
                </c:pt>
                <c:pt idx="176">
                  <c:v>13.273079519288601</c:v>
                </c:pt>
                <c:pt idx="177">
                  <c:v>13.1608478980162</c:v>
                </c:pt>
                <c:pt idx="178">
                  <c:v>12.8110631392231</c:v>
                </c:pt>
                <c:pt idx="179">
                  <c:v>12.961084718165299</c:v>
                </c:pt>
                <c:pt idx="180">
                  <c:v>12.6330405675496</c:v>
                </c:pt>
                <c:pt idx="181">
                  <c:v>12.0830373282107</c:v>
                </c:pt>
                <c:pt idx="182">
                  <c:v>12.106485313993799</c:v>
                </c:pt>
                <c:pt idx="183">
                  <c:v>11.147508225535599</c:v>
                </c:pt>
                <c:pt idx="184">
                  <c:v>11.0636190725156</c:v>
                </c:pt>
                <c:pt idx="185">
                  <c:v>11.477828879625299</c:v>
                </c:pt>
                <c:pt idx="186">
                  <c:v>11.096514547716099</c:v>
                </c:pt>
                <c:pt idx="187">
                  <c:v>11.3772074260708</c:v>
                </c:pt>
                <c:pt idx="188">
                  <c:v>11.766034219444499</c:v>
                </c:pt>
                <c:pt idx="189">
                  <c:v>11.7347322966758</c:v>
                </c:pt>
                <c:pt idx="190">
                  <c:v>11.4195503906887</c:v>
                </c:pt>
                <c:pt idx="191">
                  <c:v>11.575149403142399</c:v>
                </c:pt>
                <c:pt idx="192">
                  <c:v>12.3974224579819</c:v>
                </c:pt>
                <c:pt idx="193">
                  <c:v>11.576060004532099</c:v>
                </c:pt>
                <c:pt idx="194">
                  <c:v>10.8067156554651</c:v>
                </c:pt>
                <c:pt idx="195">
                  <c:v>12.193789222225</c:v>
                </c:pt>
                <c:pt idx="196">
                  <c:v>12.6255281060852</c:v>
                </c:pt>
                <c:pt idx="197">
                  <c:v>12.5397039251122</c:v>
                </c:pt>
                <c:pt idx="198">
                  <c:v>12.462188981819599</c:v>
                </c:pt>
                <c:pt idx="199">
                  <c:v>13.0118507456374</c:v>
                </c:pt>
                <c:pt idx="200">
                  <c:v>13.1807673034145</c:v>
                </c:pt>
                <c:pt idx="201">
                  <c:v>13.0326807524253</c:v>
                </c:pt>
                <c:pt idx="202">
                  <c:v>11.904900931363599</c:v>
                </c:pt>
                <c:pt idx="203">
                  <c:v>11.781286792720801</c:v>
                </c:pt>
                <c:pt idx="204">
                  <c:v>12.136079859156901</c:v>
                </c:pt>
                <c:pt idx="205">
                  <c:v>12.15030800587</c:v>
                </c:pt>
                <c:pt idx="206">
                  <c:v>12.054694859958399</c:v>
                </c:pt>
                <c:pt idx="207">
                  <c:v>12.7698584263421</c:v>
                </c:pt>
                <c:pt idx="208">
                  <c:v>12.1899191663191</c:v>
                </c:pt>
                <c:pt idx="209">
                  <c:v>12.8901716349475</c:v>
                </c:pt>
                <c:pt idx="210">
                  <c:v>13.240639344782901</c:v>
                </c:pt>
                <c:pt idx="211">
                  <c:v>13.735551200049001</c:v>
                </c:pt>
                <c:pt idx="212">
                  <c:v>13.887166331423</c:v>
                </c:pt>
                <c:pt idx="213">
                  <c:v>13.266477659213701</c:v>
                </c:pt>
                <c:pt idx="214">
                  <c:v>12.717840321959301</c:v>
                </c:pt>
                <c:pt idx="215">
                  <c:v>12.475278876795601</c:v>
                </c:pt>
                <c:pt idx="216">
                  <c:v>12.3134194797881</c:v>
                </c:pt>
                <c:pt idx="217">
                  <c:v>12.182520530028301</c:v>
                </c:pt>
                <c:pt idx="218">
                  <c:v>11.9760416649288</c:v>
                </c:pt>
                <c:pt idx="219">
                  <c:v>12.424057548628699</c:v>
                </c:pt>
                <c:pt idx="220">
                  <c:v>13.101089681821501</c:v>
                </c:pt>
                <c:pt idx="221">
                  <c:v>13.0440632697957</c:v>
                </c:pt>
                <c:pt idx="222">
                  <c:v>13.1198708354827</c:v>
                </c:pt>
                <c:pt idx="223">
                  <c:v>13.369944742110899</c:v>
                </c:pt>
                <c:pt idx="224">
                  <c:v>13.9806167990342</c:v>
                </c:pt>
                <c:pt idx="225">
                  <c:v>13.1402455415757</c:v>
                </c:pt>
                <c:pt idx="226">
                  <c:v>13.022550311965601</c:v>
                </c:pt>
                <c:pt idx="227">
                  <c:v>13.125903569688999</c:v>
                </c:pt>
                <c:pt idx="228">
                  <c:v>13.133074555632399</c:v>
                </c:pt>
                <c:pt idx="229">
                  <c:v>13.3396672459056</c:v>
                </c:pt>
                <c:pt idx="230">
                  <c:v>14.046180099087801</c:v>
                </c:pt>
                <c:pt idx="231">
                  <c:v>13.655532102934901</c:v>
                </c:pt>
                <c:pt idx="232">
                  <c:v>13.7041354521066</c:v>
                </c:pt>
                <c:pt idx="233">
                  <c:v>13.9258668904824</c:v>
                </c:pt>
                <c:pt idx="234">
                  <c:v>13.741242458734201</c:v>
                </c:pt>
                <c:pt idx="235">
                  <c:v>13.488664398284399</c:v>
                </c:pt>
                <c:pt idx="236">
                  <c:v>13.596001537087499</c:v>
                </c:pt>
                <c:pt idx="237">
                  <c:v>13.297096630940199</c:v>
                </c:pt>
                <c:pt idx="238">
                  <c:v>12.7103278604948</c:v>
                </c:pt>
                <c:pt idx="239">
                  <c:v>12.7156776436589</c:v>
                </c:pt>
                <c:pt idx="240">
                  <c:v>12.6175603439259</c:v>
                </c:pt>
                <c:pt idx="241">
                  <c:v>12.006888287002599</c:v>
                </c:pt>
                <c:pt idx="242">
                  <c:v>11.806214505762</c:v>
                </c:pt>
                <c:pt idx="243">
                  <c:v>11.357629496193599</c:v>
                </c:pt>
                <c:pt idx="244">
                  <c:v>11.6243218781827</c:v>
                </c:pt>
                <c:pt idx="245">
                  <c:v>12.088614761722299</c:v>
                </c:pt>
                <c:pt idx="246">
                  <c:v>12.7254666085975</c:v>
                </c:pt>
                <c:pt idx="247">
                  <c:v>12.903830655792101</c:v>
                </c:pt>
                <c:pt idx="248">
                  <c:v>12.931945473697001</c:v>
                </c:pt>
                <c:pt idx="249">
                  <c:v>12.871276656112601</c:v>
                </c:pt>
                <c:pt idx="250">
                  <c:v>12.8874398307787</c:v>
                </c:pt>
                <c:pt idx="251">
                  <c:v>13.047933325701599</c:v>
                </c:pt>
                <c:pt idx="252">
                  <c:v>13.2045567647186</c:v>
                </c:pt>
                <c:pt idx="253">
                  <c:v>13.530779712555001</c:v>
                </c:pt>
                <c:pt idx="254">
                  <c:v>13.249062407637</c:v>
                </c:pt>
                <c:pt idx="255">
                  <c:v>13.3751807001013</c:v>
                </c:pt>
                <c:pt idx="256">
                  <c:v>12.6641148399709</c:v>
                </c:pt>
                <c:pt idx="257">
                  <c:v>12.9833944522113</c:v>
                </c:pt>
                <c:pt idx="258">
                  <c:v>13.084585031634401</c:v>
                </c:pt>
                <c:pt idx="259">
                  <c:v>13.111447772628599</c:v>
                </c:pt>
                <c:pt idx="260">
                  <c:v>13.435166566643399</c:v>
                </c:pt>
                <c:pt idx="261">
                  <c:v>13.8632630449451</c:v>
                </c:pt>
                <c:pt idx="262">
                  <c:v>14.3236858725787</c:v>
                </c:pt>
                <c:pt idx="263">
                  <c:v>14.4008593403502</c:v>
                </c:pt>
                <c:pt idx="264">
                  <c:v>14.1275650982864</c:v>
                </c:pt>
                <c:pt idx="265">
                  <c:v>14.399379613092099</c:v>
                </c:pt>
                <c:pt idx="266">
                  <c:v>14.443999081184099</c:v>
                </c:pt>
                <c:pt idx="267">
                  <c:v>14.369785067929</c:v>
                </c:pt>
                <c:pt idx="268">
                  <c:v>14.318563739762</c:v>
                </c:pt>
                <c:pt idx="269">
                  <c:v>13.6110264600165</c:v>
                </c:pt>
                <c:pt idx="270">
                  <c:v>13.7261037106315</c:v>
                </c:pt>
                <c:pt idx="271">
                  <c:v>13.5816595652008</c:v>
                </c:pt>
                <c:pt idx="272">
                  <c:v>13.5363571460665</c:v>
                </c:pt>
                <c:pt idx="273">
                  <c:v>14.2559598942247</c:v>
                </c:pt>
                <c:pt idx="274">
                  <c:v>13.9808444493816</c:v>
                </c:pt>
                <c:pt idx="275">
                  <c:v>14.105938315282501</c:v>
                </c:pt>
                <c:pt idx="276">
                  <c:v>14.2942051525894</c:v>
                </c:pt>
                <c:pt idx="277">
                  <c:v>13.925753065308699</c:v>
                </c:pt>
                <c:pt idx="278">
                  <c:v>13.7360065007438</c:v>
                </c:pt>
                <c:pt idx="279">
                  <c:v>13.917785303149399</c:v>
                </c:pt>
                <c:pt idx="280">
                  <c:v>14.4251041023492</c:v>
                </c:pt>
                <c:pt idx="281">
                  <c:v>14.3330195368225</c:v>
                </c:pt>
                <c:pt idx="282">
                  <c:v>13.7638936683013</c:v>
                </c:pt>
                <c:pt idx="283">
                  <c:v>13.1434326464395</c:v>
                </c:pt>
                <c:pt idx="284">
                  <c:v>13.8020251014922</c:v>
                </c:pt>
                <c:pt idx="285">
                  <c:v>13.8636045204662</c:v>
                </c:pt>
                <c:pt idx="286">
                  <c:v>13.3504806374075</c:v>
                </c:pt>
                <c:pt idx="287">
                  <c:v>12.8597803135685</c:v>
                </c:pt>
                <c:pt idx="288">
                  <c:v>12.427472303839799</c:v>
                </c:pt>
                <c:pt idx="289">
                  <c:v>12.1685200336627</c:v>
                </c:pt>
                <c:pt idx="290">
                  <c:v>12.888464257341999</c:v>
                </c:pt>
                <c:pt idx="291">
                  <c:v>13.4582730769054</c:v>
                </c:pt>
                <c:pt idx="292">
                  <c:v>12.358494248574999</c:v>
                </c:pt>
                <c:pt idx="293">
                  <c:v>13.319861665681</c:v>
                </c:pt>
                <c:pt idx="294">
                  <c:v>13.4219628464938</c:v>
                </c:pt>
                <c:pt idx="295">
                  <c:v>13.7786909408828</c:v>
                </c:pt>
                <c:pt idx="296">
                  <c:v>13.9916578408835</c:v>
                </c:pt>
                <c:pt idx="297">
                  <c:v>13.925411589787601</c:v>
                </c:pt>
                <c:pt idx="298">
                  <c:v>13.0907315910144</c:v>
                </c:pt>
                <c:pt idx="299">
                  <c:v>12.6325852668548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27E-4626-9F08-5C5CCC24320B}"/>
            </c:ext>
          </c:extLst>
        </c:ser>
        <c:ser>
          <c:idx val="3"/>
          <c:order val="3"/>
          <c:tx>
            <c:strRef>
              <c:f>Sheet1!$F$1</c:f>
              <c:strCache>
                <c:ptCount val="1"/>
                <c:pt idx="0">
                  <c:v>average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Sheet1!$F$2:$F$301</c:f>
              <c:numCache>
                <c:formatCode>General</c:formatCode>
                <c:ptCount val="300"/>
                <c:pt idx="0">
                  <c:v>-3.9911867587140168</c:v>
                </c:pt>
                <c:pt idx="1">
                  <c:v>-4.1564988526571236</c:v>
                </c:pt>
                <c:pt idx="2">
                  <c:v>-4.2977938349486564</c:v>
                </c:pt>
                <c:pt idx="3">
                  <c:v>-5.3358414774067597</c:v>
                </c:pt>
                <c:pt idx="4">
                  <c:v>-5.1490164256335396</c:v>
                </c:pt>
                <c:pt idx="5">
                  <c:v>-4.7741142451763432</c:v>
                </c:pt>
                <c:pt idx="6">
                  <c:v>-4.2136390898566605</c:v>
                </c:pt>
                <c:pt idx="7">
                  <c:v>-3.701160216115607</c:v>
                </c:pt>
                <c:pt idx="8">
                  <c:v>-2.3429223600274667</c:v>
                </c:pt>
                <c:pt idx="9">
                  <c:v>-1.2477724220943944</c:v>
                </c:pt>
                <c:pt idx="10">
                  <c:v>-1.0401553052578481</c:v>
                </c:pt>
                <c:pt idx="11">
                  <c:v>-0.60177661959826478</c:v>
                </c:pt>
                <c:pt idx="12">
                  <c:v>-8.102644990135803E-2</c:v>
                </c:pt>
                <c:pt idx="13">
                  <c:v>0.59475360638070562</c:v>
                </c:pt>
                <c:pt idx="14">
                  <c:v>1.0600709164836568</c:v>
                </c:pt>
                <c:pt idx="15">
                  <c:v>1.5398440236470268</c:v>
                </c:pt>
                <c:pt idx="16">
                  <c:v>1.8924364700582033</c:v>
                </c:pt>
                <c:pt idx="17">
                  <c:v>2.3207605987072504</c:v>
                </c:pt>
                <c:pt idx="18">
                  <c:v>3.1235316071186965</c:v>
                </c:pt>
                <c:pt idx="19">
                  <c:v>3.65646107040194</c:v>
                </c:pt>
                <c:pt idx="20">
                  <c:v>4.0087879247411271</c:v>
                </c:pt>
                <c:pt idx="21">
                  <c:v>4.5920660565262335</c:v>
                </c:pt>
                <c:pt idx="22">
                  <c:v>5.6341355217885623</c:v>
                </c:pt>
                <c:pt idx="23">
                  <c:v>7.1452026444369308</c:v>
                </c:pt>
                <c:pt idx="24">
                  <c:v>8.5823592876266641</c:v>
                </c:pt>
                <c:pt idx="25">
                  <c:v>10.119530316777874</c:v>
                </c:pt>
                <c:pt idx="26">
                  <c:v>12.080168933833397</c:v>
                </c:pt>
                <c:pt idx="27">
                  <c:v>13.766412998812598</c:v>
                </c:pt>
                <c:pt idx="28">
                  <c:v>15.725344238262567</c:v>
                </c:pt>
                <c:pt idx="29">
                  <c:v>17.881041261322633</c:v>
                </c:pt>
                <c:pt idx="30">
                  <c:v>20.936184806993598</c:v>
                </c:pt>
                <c:pt idx="31">
                  <c:v>24.606022232392004</c:v>
                </c:pt>
                <c:pt idx="32">
                  <c:v>28.343661519593599</c:v>
                </c:pt>
                <c:pt idx="33">
                  <c:v>32.070601240466971</c:v>
                </c:pt>
                <c:pt idx="34">
                  <c:v>35.875549147052304</c:v>
                </c:pt>
                <c:pt idx="35">
                  <c:v>39.424618063150568</c:v>
                </c:pt>
                <c:pt idx="36">
                  <c:v>42.403422858990531</c:v>
                </c:pt>
                <c:pt idx="37">
                  <c:v>44.365655028477931</c:v>
                </c:pt>
                <c:pt idx="38">
                  <c:v>45.406775950626034</c:v>
                </c:pt>
                <c:pt idx="39">
                  <c:v>46.561911755101228</c:v>
                </c:pt>
                <c:pt idx="40">
                  <c:v>47.558982335025867</c:v>
                </c:pt>
                <c:pt idx="41">
                  <c:v>47.934795116872664</c:v>
                </c:pt>
                <c:pt idx="42">
                  <c:v>48.110085884377206</c:v>
                </c:pt>
                <c:pt idx="43">
                  <c:v>47.536672600979806</c:v>
                </c:pt>
                <c:pt idx="44">
                  <c:v>46.764368797396536</c:v>
                </c:pt>
                <c:pt idx="45">
                  <c:v>45.507169753833203</c:v>
                </c:pt>
                <c:pt idx="46">
                  <c:v>44.428903883332936</c:v>
                </c:pt>
                <c:pt idx="47">
                  <c:v>44.285673873088399</c:v>
                </c:pt>
                <c:pt idx="48">
                  <c:v>43.219777004797329</c:v>
                </c:pt>
                <c:pt idx="49">
                  <c:v>42.478623357084466</c:v>
                </c:pt>
                <c:pt idx="50">
                  <c:v>41.45127528095454</c:v>
                </c:pt>
                <c:pt idx="51">
                  <c:v>41.017259893620263</c:v>
                </c:pt>
                <c:pt idx="52">
                  <c:v>39.979401959785029</c:v>
                </c:pt>
                <c:pt idx="53">
                  <c:v>38.563416798904264</c:v>
                </c:pt>
                <c:pt idx="54">
                  <c:v>37.721300222115737</c:v>
                </c:pt>
                <c:pt idx="55">
                  <c:v>36.345381522378837</c:v>
                </c:pt>
                <c:pt idx="56">
                  <c:v>34.505587298072633</c:v>
                </c:pt>
                <c:pt idx="57">
                  <c:v>32.659418864039033</c:v>
                </c:pt>
                <c:pt idx="58">
                  <c:v>30.8793069724784</c:v>
                </c:pt>
                <c:pt idx="59">
                  <c:v>29.245081011882036</c:v>
                </c:pt>
                <c:pt idx="60">
                  <c:v>27.845752268086631</c:v>
                </c:pt>
                <c:pt idx="61">
                  <c:v>26.411820671485202</c:v>
                </c:pt>
                <c:pt idx="62">
                  <c:v>24.782640960256401</c:v>
                </c:pt>
                <c:pt idx="63">
                  <c:v>23.005754115284102</c:v>
                </c:pt>
                <c:pt idx="64">
                  <c:v>21.39960503086813</c:v>
                </c:pt>
                <c:pt idx="65">
                  <c:v>19.987565809342431</c:v>
                </c:pt>
                <c:pt idx="66">
                  <c:v>19.016371485573298</c:v>
                </c:pt>
                <c:pt idx="67">
                  <c:v>18.409417717657735</c:v>
                </c:pt>
                <c:pt idx="68">
                  <c:v>16.903055368855799</c:v>
                </c:pt>
                <c:pt idx="69">
                  <c:v>15.498452725345468</c:v>
                </c:pt>
                <c:pt idx="70">
                  <c:v>14.533860261651165</c:v>
                </c:pt>
                <c:pt idx="71">
                  <c:v>13.908428873870902</c:v>
                </c:pt>
                <c:pt idx="72">
                  <c:v>13.171448815860566</c:v>
                </c:pt>
                <c:pt idx="73">
                  <c:v>13.347536359580999</c:v>
                </c:pt>
                <c:pt idx="74">
                  <c:v>13.161394258850001</c:v>
                </c:pt>
                <c:pt idx="75">
                  <c:v>12.347013082720734</c:v>
                </c:pt>
                <c:pt idx="76">
                  <c:v>11.902563721130235</c:v>
                </c:pt>
                <c:pt idx="77">
                  <c:v>11.557407852734434</c:v>
                </c:pt>
                <c:pt idx="78">
                  <c:v>11.212024333991176</c:v>
                </c:pt>
                <c:pt idx="79">
                  <c:v>11.492375736824703</c:v>
                </c:pt>
                <c:pt idx="80">
                  <c:v>11.305247151254983</c:v>
                </c:pt>
                <c:pt idx="81">
                  <c:v>10.954210315551046</c:v>
                </c:pt>
                <c:pt idx="82">
                  <c:v>10.765829653070549</c:v>
                </c:pt>
                <c:pt idx="83">
                  <c:v>10.663121404664759</c:v>
                </c:pt>
                <c:pt idx="84">
                  <c:v>10.753650359484189</c:v>
                </c:pt>
                <c:pt idx="85">
                  <c:v>10.361826169869603</c:v>
                </c:pt>
                <c:pt idx="86">
                  <c:v>9.9096746381917935</c:v>
                </c:pt>
                <c:pt idx="87">
                  <c:v>9.5246420172749584</c:v>
                </c:pt>
                <c:pt idx="88">
                  <c:v>9.1501571957879904</c:v>
                </c:pt>
                <c:pt idx="89">
                  <c:v>9.1110772194828531</c:v>
                </c:pt>
                <c:pt idx="90">
                  <c:v>8.7142447222253097</c:v>
                </c:pt>
                <c:pt idx="91">
                  <c:v>8.974524952762323</c:v>
                </c:pt>
                <c:pt idx="92">
                  <c:v>9.1995573211756234</c:v>
                </c:pt>
                <c:pt idx="93">
                  <c:v>9.1061447952890102</c:v>
                </c:pt>
                <c:pt idx="94">
                  <c:v>9.2745301689221709</c:v>
                </c:pt>
                <c:pt idx="95">
                  <c:v>9.5913056273410309</c:v>
                </c:pt>
                <c:pt idx="96">
                  <c:v>9.6844905028802426</c:v>
                </c:pt>
                <c:pt idx="97">
                  <c:v>9.808142583247653</c:v>
                </c:pt>
                <c:pt idx="98">
                  <c:v>9.9531558545468464</c:v>
                </c:pt>
                <c:pt idx="99">
                  <c:v>9.7956218141401568</c:v>
                </c:pt>
                <c:pt idx="100">
                  <c:v>9.7075590714176467</c:v>
                </c:pt>
                <c:pt idx="101">
                  <c:v>9.5907744431970965</c:v>
                </c:pt>
                <c:pt idx="102">
                  <c:v>9.8383441960038471</c:v>
                </c:pt>
                <c:pt idx="103">
                  <c:v>9.6910164795059703</c:v>
                </c:pt>
                <c:pt idx="104">
                  <c:v>9.9365753209105669</c:v>
                </c:pt>
                <c:pt idx="105">
                  <c:v>10.011586110381673</c:v>
                </c:pt>
                <c:pt idx="106">
                  <c:v>9.8219913127149798</c:v>
                </c:pt>
                <c:pt idx="107">
                  <c:v>9.9932223156907138</c:v>
                </c:pt>
                <c:pt idx="108">
                  <c:v>10.177694980540716</c:v>
                </c:pt>
                <c:pt idx="109">
                  <c:v>10.234417858770041</c:v>
                </c:pt>
                <c:pt idx="110">
                  <c:v>10.107540731814344</c:v>
                </c:pt>
                <c:pt idx="111">
                  <c:v>9.6437031489695624</c:v>
                </c:pt>
                <c:pt idx="112">
                  <c:v>9.2114710226900076</c:v>
                </c:pt>
                <c:pt idx="113">
                  <c:v>9.4146868994766493</c:v>
                </c:pt>
                <c:pt idx="114">
                  <c:v>9.6897264608706575</c:v>
                </c:pt>
                <c:pt idx="115">
                  <c:v>9.8717329136237382</c:v>
                </c:pt>
                <c:pt idx="116">
                  <c:v>9.9891246094373631</c:v>
                </c:pt>
                <c:pt idx="117">
                  <c:v>9.569223543642428</c:v>
                </c:pt>
                <c:pt idx="118">
                  <c:v>9.8663072470105035</c:v>
                </c:pt>
                <c:pt idx="119">
                  <c:v>10.03586881410525</c:v>
                </c:pt>
                <c:pt idx="120">
                  <c:v>10.281769131030989</c:v>
                </c:pt>
                <c:pt idx="121">
                  <c:v>10.286473904877431</c:v>
                </c:pt>
                <c:pt idx="122">
                  <c:v>10.268565410881296</c:v>
                </c:pt>
                <c:pt idx="123">
                  <c:v>10.503007326987467</c:v>
                </c:pt>
                <c:pt idx="124">
                  <c:v>10.616453083446027</c:v>
                </c:pt>
                <c:pt idx="125">
                  <c:v>10.734489788577299</c:v>
                </c:pt>
                <c:pt idx="126">
                  <c:v>10.569481228430734</c:v>
                </c:pt>
                <c:pt idx="127">
                  <c:v>10.910577332297768</c:v>
                </c:pt>
                <c:pt idx="128">
                  <c:v>10.8696382114888</c:v>
                </c:pt>
                <c:pt idx="129">
                  <c:v>11.186906912327133</c:v>
                </c:pt>
                <c:pt idx="130">
                  <c:v>11.297582922892181</c:v>
                </c:pt>
                <c:pt idx="131">
                  <c:v>11.31981677348908</c:v>
                </c:pt>
                <c:pt idx="132">
                  <c:v>11.282785650310634</c:v>
                </c:pt>
                <c:pt idx="133">
                  <c:v>11.124113358166939</c:v>
                </c:pt>
                <c:pt idx="134">
                  <c:v>11.604000290504032</c:v>
                </c:pt>
                <c:pt idx="135">
                  <c:v>11.620429057241999</c:v>
                </c:pt>
                <c:pt idx="136">
                  <c:v>11.2117587419192</c:v>
                </c:pt>
                <c:pt idx="137">
                  <c:v>10.977506534435866</c:v>
                </c:pt>
                <c:pt idx="138">
                  <c:v>10.500920532136201</c:v>
                </c:pt>
                <c:pt idx="139">
                  <c:v>10.727242919184798</c:v>
                </c:pt>
                <c:pt idx="140">
                  <c:v>10.938123024334201</c:v>
                </c:pt>
                <c:pt idx="141">
                  <c:v>10.923629285549199</c:v>
                </c:pt>
                <c:pt idx="142">
                  <c:v>11.0019410050577</c:v>
                </c:pt>
                <c:pt idx="143">
                  <c:v>10.973143236110532</c:v>
                </c:pt>
                <c:pt idx="144">
                  <c:v>10.928296117671067</c:v>
                </c:pt>
                <c:pt idx="145">
                  <c:v>10.996970639139301</c:v>
                </c:pt>
                <c:pt idx="146">
                  <c:v>11.1341299734529</c:v>
                </c:pt>
                <c:pt idx="147">
                  <c:v>11.402795325119499</c:v>
                </c:pt>
                <c:pt idx="148">
                  <c:v>12.104641346179832</c:v>
                </c:pt>
                <c:pt idx="149">
                  <c:v>11.941795464333632</c:v>
                </c:pt>
                <c:pt idx="150">
                  <c:v>11.919447788563033</c:v>
                </c:pt>
                <c:pt idx="151">
                  <c:v>11.895278910013133</c:v>
                </c:pt>
                <c:pt idx="152">
                  <c:v>12.012708547551364</c:v>
                </c:pt>
                <c:pt idx="153">
                  <c:v>11.711565079654534</c:v>
                </c:pt>
                <c:pt idx="154">
                  <c:v>11.515368421912967</c:v>
                </c:pt>
                <c:pt idx="155">
                  <c:v>11.733950697149666</c:v>
                </c:pt>
                <c:pt idx="156">
                  <c:v>11.714372767272534</c:v>
                </c:pt>
                <c:pt idx="157">
                  <c:v>11.326001274593665</c:v>
                </c:pt>
                <c:pt idx="158">
                  <c:v>11.408372758630968</c:v>
                </c:pt>
                <c:pt idx="159">
                  <c:v>11.372404003740465</c:v>
                </c:pt>
                <c:pt idx="160">
                  <c:v>11.325242440102301</c:v>
                </c:pt>
                <c:pt idx="161">
                  <c:v>11.3808650083191</c:v>
                </c:pt>
                <c:pt idx="162">
                  <c:v>11.145246898751344</c:v>
                </c:pt>
                <c:pt idx="163">
                  <c:v>10.916002998911033</c:v>
                </c:pt>
                <c:pt idx="164">
                  <c:v>11.017952412825428</c:v>
                </c:pt>
                <c:pt idx="165">
                  <c:v>11.040110379973184</c:v>
                </c:pt>
                <c:pt idx="166">
                  <c:v>11.058018873969333</c:v>
                </c:pt>
                <c:pt idx="167">
                  <c:v>11.291056946266501</c:v>
                </c:pt>
                <c:pt idx="168">
                  <c:v>11.434931965828634</c:v>
                </c:pt>
                <c:pt idx="169">
                  <c:v>11.297431155993927</c:v>
                </c:pt>
                <c:pt idx="170">
                  <c:v>11.588709775503068</c:v>
                </c:pt>
                <c:pt idx="171">
                  <c:v>11.177573248083334</c:v>
                </c:pt>
                <c:pt idx="172">
                  <c:v>11.411294271422733</c:v>
                </c:pt>
                <c:pt idx="173">
                  <c:v>11.175258802884679</c:v>
                </c:pt>
                <c:pt idx="174">
                  <c:v>10.668015887134013</c:v>
                </c:pt>
                <c:pt idx="175">
                  <c:v>10.690325621180065</c:v>
                </c:pt>
                <c:pt idx="176">
                  <c:v>11.048229909030757</c:v>
                </c:pt>
                <c:pt idx="177">
                  <c:v>11.151089924334832</c:v>
                </c:pt>
                <c:pt idx="178">
                  <c:v>11.532480139693165</c:v>
                </c:pt>
                <c:pt idx="179">
                  <c:v>11.505048272830466</c:v>
                </c:pt>
                <c:pt idx="180">
                  <c:v>11.689482995955865</c:v>
                </c:pt>
                <c:pt idx="181">
                  <c:v>11.249928116834667</c:v>
                </c:pt>
                <c:pt idx="182">
                  <c:v>11.172526998715767</c:v>
                </c:pt>
                <c:pt idx="183">
                  <c:v>10.843534304985965</c:v>
                </c:pt>
                <c:pt idx="184">
                  <c:v>11.053238216673767</c:v>
                </c:pt>
                <c:pt idx="185">
                  <c:v>11.3122663703</c:v>
                </c:pt>
                <c:pt idx="186">
                  <c:v>11.380827066594565</c:v>
                </c:pt>
                <c:pt idx="187">
                  <c:v>11.839959875592902</c:v>
                </c:pt>
                <c:pt idx="188">
                  <c:v>11.754135694619933</c:v>
                </c:pt>
                <c:pt idx="189">
                  <c:v>11.507248892855403</c:v>
                </c:pt>
                <c:pt idx="190">
                  <c:v>11.394486087439065</c:v>
                </c:pt>
                <c:pt idx="191">
                  <c:v>11.319854715213625</c:v>
                </c:pt>
                <c:pt idx="192">
                  <c:v>11.493931347532</c:v>
                </c:pt>
                <c:pt idx="193">
                  <c:v>11.259299722803</c:v>
                </c:pt>
                <c:pt idx="194">
                  <c:v>11.317843803811533</c:v>
                </c:pt>
                <c:pt idx="195">
                  <c:v>11.879495152592833</c:v>
                </c:pt>
                <c:pt idx="196">
                  <c:v>11.656056336611433</c:v>
                </c:pt>
                <c:pt idx="197">
                  <c:v>11.608477414003033</c:v>
                </c:pt>
                <c:pt idx="198">
                  <c:v>11.854415672653333</c:v>
                </c:pt>
                <c:pt idx="199">
                  <c:v>11.749165328701499</c:v>
                </c:pt>
                <c:pt idx="200">
                  <c:v>12.030427332924667</c:v>
                </c:pt>
                <c:pt idx="201">
                  <c:v>12.156545625388967</c:v>
                </c:pt>
                <c:pt idx="202">
                  <c:v>11.552665137163366</c:v>
                </c:pt>
                <c:pt idx="203">
                  <c:v>11.625247656262133</c:v>
                </c:pt>
                <c:pt idx="204">
                  <c:v>11.764152309905867</c:v>
                </c:pt>
                <c:pt idx="205">
                  <c:v>11.722833771851233</c:v>
                </c:pt>
                <c:pt idx="206">
                  <c:v>11.456027564688499</c:v>
                </c:pt>
                <c:pt idx="207">
                  <c:v>11.828767066845302</c:v>
                </c:pt>
                <c:pt idx="208">
                  <c:v>11.6211499500088</c:v>
                </c:pt>
                <c:pt idx="209">
                  <c:v>12.087719337022435</c:v>
                </c:pt>
                <c:pt idx="210">
                  <c:v>12.467136582703267</c:v>
                </c:pt>
                <c:pt idx="211">
                  <c:v>12.670428342939033</c:v>
                </c:pt>
                <c:pt idx="212">
                  <c:v>13.037400702961534</c:v>
                </c:pt>
                <c:pt idx="213">
                  <c:v>12.551481036418066</c:v>
                </c:pt>
                <c:pt idx="214">
                  <c:v>12.1279755067892</c:v>
                </c:pt>
                <c:pt idx="215">
                  <c:v>11.8887149916629</c:v>
                </c:pt>
                <c:pt idx="216">
                  <c:v>11.704356151986566</c:v>
                </c:pt>
                <c:pt idx="217">
                  <c:v>11.667173261909866</c:v>
                </c:pt>
                <c:pt idx="218">
                  <c:v>11.840794593533401</c:v>
                </c:pt>
                <c:pt idx="219">
                  <c:v>12.085822250794067</c:v>
                </c:pt>
                <c:pt idx="220">
                  <c:v>12.1960809023889</c:v>
                </c:pt>
                <c:pt idx="221">
                  <c:v>11.843109038732067</c:v>
                </c:pt>
                <c:pt idx="222">
                  <c:v>11.784527015998933</c:v>
                </c:pt>
                <c:pt idx="223">
                  <c:v>11.853694779886567</c:v>
                </c:pt>
                <c:pt idx="224">
                  <c:v>12.493506081278069</c:v>
                </c:pt>
                <c:pt idx="225">
                  <c:v>12.756897533229667</c:v>
                </c:pt>
                <c:pt idx="226">
                  <c:v>12.392163734956767</c:v>
                </c:pt>
                <c:pt idx="227">
                  <c:v>12.281449782667067</c:v>
                </c:pt>
                <c:pt idx="228">
                  <c:v>11.845840842900968</c:v>
                </c:pt>
                <c:pt idx="229">
                  <c:v>11.678479895831167</c:v>
                </c:pt>
                <c:pt idx="230">
                  <c:v>11.860372523410499</c:v>
                </c:pt>
                <c:pt idx="231">
                  <c:v>11.6279035769819</c:v>
                </c:pt>
                <c:pt idx="232">
                  <c:v>11.535477535934048</c:v>
                </c:pt>
                <c:pt idx="233">
                  <c:v>11.777318088330967</c:v>
                </c:pt>
                <c:pt idx="234">
                  <c:v>12.063208982951501</c:v>
                </c:pt>
                <c:pt idx="235">
                  <c:v>11.951015303403631</c:v>
                </c:pt>
                <c:pt idx="236">
                  <c:v>11.673092170942477</c:v>
                </c:pt>
                <c:pt idx="237">
                  <c:v>11.679731972741914</c:v>
                </c:pt>
                <c:pt idx="238">
                  <c:v>11.881012821575567</c:v>
                </c:pt>
                <c:pt idx="239">
                  <c:v>12.251286111635432</c:v>
                </c:pt>
                <c:pt idx="240">
                  <c:v>12.237627090790967</c:v>
                </c:pt>
                <c:pt idx="241">
                  <c:v>12.474079918299202</c:v>
                </c:pt>
                <c:pt idx="242">
                  <c:v>12.590750721346033</c:v>
                </c:pt>
                <c:pt idx="243">
                  <c:v>12.512970185981501</c:v>
                </c:pt>
                <c:pt idx="244">
                  <c:v>12.646031814041764</c:v>
                </c:pt>
                <c:pt idx="245">
                  <c:v>12.866662942405133</c:v>
                </c:pt>
                <c:pt idx="246">
                  <c:v>13.134076217160967</c:v>
                </c:pt>
                <c:pt idx="247">
                  <c:v>13.056371565245568</c:v>
                </c:pt>
                <c:pt idx="248">
                  <c:v>12.785467651829466</c:v>
                </c:pt>
                <c:pt idx="249">
                  <c:v>12.841886996262167</c:v>
                </c:pt>
                <c:pt idx="250">
                  <c:v>12.691675708697167</c:v>
                </c:pt>
                <c:pt idx="251">
                  <c:v>12.398158527438467</c:v>
                </c:pt>
                <c:pt idx="252">
                  <c:v>12.082748971104033</c:v>
                </c:pt>
                <c:pt idx="253">
                  <c:v>12.277921202282267</c:v>
                </c:pt>
                <c:pt idx="254">
                  <c:v>12.212168193605764</c:v>
                </c:pt>
                <c:pt idx="255">
                  <c:v>12.085746367344933</c:v>
                </c:pt>
                <c:pt idx="256">
                  <c:v>11.794960990255134</c:v>
                </c:pt>
                <c:pt idx="257">
                  <c:v>12.150209357386066</c:v>
                </c:pt>
                <c:pt idx="258">
                  <c:v>12.298940917692967</c:v>
                </c:pt>
                <c:pt idx="259">
                  <c:v>12.590409245824935</c:v>
                </c:pt>
                <c:pt idx="260">
                  <c:v>12.642617058830632</c:v>
                </c:pt>
                <c:pt idx="261">
                  <c:v>12.534672852434433</c:v>
                </c:pt>
                <c:pt idx="262">
                  <c:v>12.819804912563534</c:v>
                </c:pt>
                <c:pt idx="263">
                  <c:v>13.439089740963801</c:v>
                </c:pt>
                <c:pt idx="264">
                  <c:v>13.155361524643666</c:v>
                </c:pt>
                <c:pt idx="265">
                  <c:v>13.312971448499502</c:v>
                </c:pt>
                <c:pt idx="266">
                  <c:v>13.144054890722401</c:v>
                </c:pt>
                <c:pt idx="267">
                  <c:v>12.935413347322532</c:v>
                </c:pt>
                <c:pt idx="268">
                  <c:v>13.292179383436133</c:v>
                </c:pt>
                <c:pt idx="269">
                  <c:v>13.094920357406735</c:v>
                </c:pt>
                <c:pt idx="270">
                  <c:v>12.764258227795899</c:v>
                </c:pt>
                <c:pt idx="271">
                  <c:v>12.807094434833267</c:v>
                </c:pt>
                <c:pt idx="272">
                  <c:v>12.677295795085833</c:v>
                </c:pt>
                <c:pt idx="273">
                  <c:v>12.562066777572602</c:v>
                </c:pt>
                <c:pt idx="274">
                  <c:v>12.180221261519435</c:v>
                </c:pt>
                <c:pt idx="275">
                  <c:v>12.521355307111032</c:v>
                </c:pt>
                <c:pt idx="276">
                  <c:v>12.929949738984734</c:v>
                </c:pt>
                <c:pt idx="277">
                  <c:v>13.1500876249287</c:v>
                </c:pt>
                <c:pt idx="278">
                  <c:v>13.196186820278934</c:v>
                </c:pt>
                <c:pt idx="279">
                  <c:v>13.4667492581739</c:v>
                </c:pt>
                <c:pt idx="280">
                  <c:v>13.900423169987034</c:v>
                </c:pt>
                <c:pt idx="281">
                  <c:v>13.6811958854327</c:v>
                </c:pt>
                <c:pt idx="282">
                  <c:v>13.2783306539688</c:v>
                </c:pt>
                <c:pt idx="283">
                  <c:v>12.8474644297737</c:v>
                </c:pt>
                <c:pt idx="284">
                  <c:v>13.081830462430732</c:v>
                </c:pt>
                <c:pt idx="285">
                  <c:v>12.965349368006699</c:v>
                </c:pt>
                <c:pt idx="286">
                  <c:v>12.872961268683433</c:v>
                </c:pt>
                <c:pt idx="287">
                  <c:v>12.432913147142868</c:v>
                </c:pt>
                <c:pt idx="288">
                  <c:v>12.310361376787966</c:v>
                </c:pt>
                <c:pt idx="289">
                  <c:v>12.342422134048</c:v>
                </c:pt>
                <c:pt idx="290">
                  <c:v>12.515588164976734</c:v>
                </c:pt>
                <c:pt idx="291">
                  <c:v>12.591357788939169</c:v>
                </c:pt>
                <c:pt idx="292">
                  <c:v>12.152599686033867</c:v>
                </c:pt>
                <c:pt idx="293">
                  <c:v>12.528791885126401</c:v>
                </c:pt>
                <c:pt idx="294">
                  <c:v>12.6292236300581</c:v>
                </c:pt>
                <c:pt idx="295">
                  <c:v>12.5819861829708</c:v>
                </c:pt>
                <c:pt idx="296">
                  <c:v>12.7018440908814</c:v>
                </c:pt>
                <c:pt idx="297">
                  <c:v>12.519496162607199</c:v>
                </c:pt>
                <c:pt idx="298">
                  <c:v>12.336768817087332</c:v>
                </c:pt>
                <c:pt idx="299">
                  <c:v>12.104110162035866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27E-4626-9F08-5C5CCC2432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55687592"/>
        <c:axId val="455682344"/>
      </c:lineChart>
      <c:catAx>
        <c:axId val="4556875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(sec)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5682344"/>
        <c:crosses val="autoZero"/>
        <c:auto val="1"/>
        <c:lblAlgn val="ctr"/>
        <c:lblOffset val="100"/>
        <c:noMultiLvlLbl val="0"/>
      </c:catAx>
      <c:valAx>
        <c:axId val="455682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Heat Release Rate (kW/m2)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5687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Sample A - HRR Pre Air Dist. Tube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'combined data'!$B$1</c:f>
              <c:strCache>
                <c:ptCount val="1"/>
                <c:pt idx="0">
                  <c:v>Test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'combined data'!$B$2:$B$301</c:f>
              <c:numCache>
                <c:formatCode>General</c:formatCode>
                <c:ptCount val="300"/>
                <c:pt idx="0">
                  <c:v>-2.55014404531209</c:v>
                </c:pt>
                <c:pt idx="1">
                  <c:v>-3.3436745571233799</c:v>
                </c:pt>
                <c:pt idx="2">
                  <c:v>-4.2317958321545399</c:v>
                </c:pt>
                <c:pt idx="3">
                  <c:v>-3.9824201836659299</c:v>
                </c:pt>
                <c:pt idx="4">
                  <c:v>-4.3666306655442204</c:v>
                </c:pt>
                <c:pt idx="5">
                  <c:v>-3.9741649897849101</c:v>
                </c:pt>
                <c:pt idx="6">
                  <c:v>-3.3666056512373101</c:v>
                </c:pt>
                <c:pt idx="7">
                  <c:v>-2.8344896123243699</c:v>
                </c:pt>
                <c:pt idx="8">
                  <c:v>-2.2258983745416399</c:v>
                </c:pt>
                <c:pt idx="9">
                  <c:v>-2.1464421334369899</c:v>
                </c:pt>
                <c:pt idx="10">
                  <c:v>-2.0320159738086301</c:v>
                </c:pt>
                <c:pt idx="11">
                  <c:v>-1.3605935381537999</c:v>
                </c:pt>
                <c:pt idx="12">
                  <c:v>-0.69146421191040097</c:v>
                </c:pt>
                <c:pt idx="13">
                  <c:v>-0.915042379520839</c:v>
                </c:pt>
                <c:pt idx="14">
                  <c:v>-1.0751014164358299</c:v>
                </c:pt>
                <c:pt idx="15">
                  <c:v>-0.52830947729002797</c:v>
                </c:pt>
                <c:pt idx="16">
                  <c:v>-0.23135180851509601</c:v>
                </c:pt>
                <c:pt idx="17">
                  <c:v>-0.41755229271991601</c:v>
                </c:pt>
                <c:pt idx="18">
                  <c:v>-0.33935726179152298</c:v>
                </c:pt>
                <c:pt idx="19">
                  <c:v>1.1839553201944499</c:v>
                </c:pt>
                <c:pt idx="20">
                  <c:v>1.7512705885722299</c:v>
                </c:pt>
                <c:pt idx="21">
                  <c:v>2.98656862848771</c:v>
                </c:pt>
                <c:pt idx="22">
                  <c:v>3.8209164878217399</c:v>
                </c:pt>
                <c:pt idx="23">
                  <c:v>4.1885019264674801</c:v>
                </c:pt>
                <c:pt idx="24">
                  <c:v>5.5438442440692199</c:v>
                </c:pt>
                <c:pt idx="25">
                  <c:v>6.0768775267466797</c:v>
                </c:pt>
                <c:pt idx="26">
                  <c:v>7.21139340803159</c:v>
                </c:pt>
                <c:pt idx="27">
                  <c:v>8.7039783239049999</c:v>
                </c:pt>
                <c:pt idx="28">
                  <c:v>9.6534402756907802</c:v>
                </c:pt>
                <c:pt idx="29">
                  <c:v>10.3284170309333</c:v>
                </c:pt>
                <c:pt idx="30">
                  <c:v>11.8731701859158</c:v>
                </c:pt>
                <c:pt idx="31">
                  <c:v>13.2984523405649</c:v>
                </c:pt>
                <c:pt idx="32">
                  <c:v>16.167017558742501</c:v>
                </c:pt>
                <c:pt idx="33">
                  <c:v>18.202954749644601</c:v>
                </c:pt>
                <c:pt idx="34">
                  <c:v>21.3785673180072</c:v>
                </c:pt>
                <c:pt idx="35">
                  <c:v>25.159790081917802</c:v>
                </c:pt>
                <c:pt idx="36">
                  <c:v>27.9109480982323</c:v>
                </c:pt>
                <c:pt idx="37">
                  <c:v>30.865963541219301</c:v>
                </c:pt>
                <c:pt idx="38">
                  <c:v>34.038365756406002</c:v>
                </c:pt>
                <c:pt idx="39">
                  <c:v>36.285842290508803</c:v>
                </c:pt>
                <c:pt idx="40">
                  <c:v>38.130992778383302</c:v>
                </c:pt>
                <c:pt idx="41">
                  <c:v>39.179746367682299</c:v>
                </c:pt>
                <c:pt idx="42">
                  <c:v>40.577052587512398</c:v>
                </c:pt>
                <c:pt idx="43">
                  <c:v>42.144622181138303</c:v>
                </c:pt>
                <c:pt idx="44">
                  <c:v>43.285788079716198</c:v>
                </c:pt>
                <c:pt idx="45">
                  <c:v>43.623219129602198</c:v>
                </c:pt>
                <c:pt idx="46">
                  <c:v>43.419476358400203</c:v>
                </c:pt>
                <c:pt idx="47">
                  <c:v>42.976103653708101</c:v>
                </c:pt>
                <c:pt idx="48">
                  <c:v>42.679604606815403</c:v>
                </c:pt>
                <c:pt idx="49">
                  <c:v>42.6242260145304</c:v>
                </c:pt>
                <c:pt idx="50">
                  <c:v>42.470129062085</c:v>
                </c:pt>
                <c:pt idx="51">
                  <c:v>41.072822842254901</c:v>
                </c:pt>
                <c:pt idx="52">
                  <c:v>40.338339897786803</c:v>
                </c:pt>
                <c:pt idx="53">
                  <c:v>39.639744115607002</c:v>
                </c:pt>
                <c:pt idx="54">
                  <c:v>39.389909845236097</c:v>
                </c:pt>
                <c:pt idx="55">
                  <c:v>39.851168803337103</c:v>
                </c:pt>
                <c:pt idx="56">
                  <c:v>39.204741260266502</c:v>
                </c:pt>
                <c:pt idx="57">
                  <c:v>38.619539738479901</c:v>
                </c:pt>
                <c:pt idx="58">
                  <c:v>37.983889809642697</c:v>
                </c:pt>
                <c:pt idx="59">
                  <c:v>36.715685649673802</c:v>
                </c:pt>
                <c:pt idx="60">
                  <c:v>35.327551867489198</c:v>
                </c:pt>
                <c:pt idx="61">
                  <c:v>34.065080481048703</c:v>
                </c:pt>
                <c:pt idx="62">
                  <c:v>32.193215268531503</c:v>
                </c:pt>
                <c:pt idx="63">
                  <c:v>30.720809715478399</c:v>
                </c:pt>
                <c:pt idx="64">
                  <c:v>29.631124123186101</c:v>
                </c:pt>
                <c:pt idx="65">
                  <c:v>27.908540333350398</c:v>
                </c:pt>
                <c:pt idx="66">
                  <c:v>26.072218316709701</c:v>
                </c:pt>
                <c:pt idx="67">
                  <c:v>24.669179323351099</c:v>
                </c:pt>
                <c:pt idx="68">
                  <c:v>22.7219854666698</c:v>
                </c:pt>
                <c:pt idx="69">
                  <c:v>20.9456282611369</c:v>
                </c:pt>
                <c:pt idx="70">
                  <c:v>19.523556459663801</c:v>
                </c:pt>
                <c:pt idx="71">
                  <c:v>18.435590699430001</c:v>
                </c:pt>
                <c:pt idx="72">
                  <c:v>17.220357366864199</c:v>
                </c:pt>
                <c:pt idx="73">
                  <c:v>16.588261757614699</c:v>
                </c:pt>
                <c:pt idx="74">
                  <c:v>15.8835892354947</c:v>
                </c:pt>
                <c:pt idx="75">
                  <c:v>14.5762875600616</c:v>
                </c:pt>
                <c:pt idx="76">
                  <c:v>14.3852715460929</c:v>
                </c:pt>
                <c:pt idx="77">
                  <c:v>14.005303316625699</c:v>
                </c:pt>
                <c:pt idx="78">
                  <c:v>14.085103524141999</c:v>
                </c:pt>
                <c:pt idx="79">
                  <c:v>13.3701120096708</c:v>
                </c:pt>
                <c:pt idx="80">
                  <c:v>12.055587039591799</c:v>
                </c:pt>
                <c:pt idx="81">
                  <c:v>11.8314355946285</c:v>
                </c:pt>
                <c:pt idx="82">
                  <c:v>11.610379847370501</c:v>
                </c:pt>
                <c:pt idx="83">
                  <c:v>10.639133356176499</c:v>
                </c:pt>
                <c:pt idx="84">
                  <c:v>10.1022017874997</c:v>
                </c:pt>
                <c:pt idx="85">
                  <c:v>9.60115738111109</c:v>
                </c:pt>
                <c:pt idx="86">
                  <c:v>9.7707328220833496</c:v>
                </c:pt>
                <c:pt idx="87">
                  <c:v>10.1880787349562</c:v>
                </c:pt>
                <c:pt idx="88">
                  <c:v>9.6915058919198298</c:v>
                </c:pt>
                <c:pt idx="89">
                  <c:v>9.2970910731608694</c:v>
                </c:pt>
                <c:pt idx="90">
                  <c:v>8.2741349647400302</c:v>
                </c:pt>
                <c:pt idx="91">
                  <c:v>8.0535378393643704</c:v>
                </c:pt>
                <c:pt idx="92">
                  <c:v>8.5636400279279492</c:v>
                </c:pt>
                <c:pt idx="93">
                  <c:v>9.2676246172244898</c:v>
                </c:pt>
                <c:pt idx="94">
                  <c:v>9.4003956521439704</c:v>
                </c:pt>
                <c:pt idx="95">
                  <c:v>9.1955063262363002</c:v>
                </c:pt>
                <c:pt idx="96">
                  <c:v>8.9063452294601202</c:v>
                </c:pt>
                <c:pt idx="97">
                  <c:v>8.7889380275969806</c:v>
                </c:pt>
                <c:pt idx="98">
                  <c:v>9.1274009767180395</c:v>
                </c:pt>
                <c:pt idx="99">
                  <c:v>9.6313117698708606</c:v>
                </c:pt>
                <c:pt idx="100">
                  <c:v>9.1368027253047508</c:v>
                </c:pt>
                <c:pt idx="101">
                  <c:v>8.9048547083426897</c:v>
                </c:pt>
                <c:pt idx="102">
                  <c:v>8.3095635051460004</c:v>
                </c:pt>
                <c:pt idx="103">
                  <c:v>8.3915421666031698</c:v>
                </c:pt>
                <c:pt idx="104">
                  <c:v>8.8338829720601897</c:v>
                </c:pt>
                <c:pt idx="105">
                  <c:v>8.7021438363758801</c:v>
                </c:pt>
                <c:pt idx="106">
                  <c:v>8.0323265773090107</c:v>
                </c:pt>
                <c:pt idx="107">
                  <c:v>7.9841712796698596</c:v>
                </c:pt>
                <c:pt idx="108">
                  <c:v>7.8609166488076596</c:v>
                </c:pt>
                <c:pt idx="109">
                  <c:v>7.8014104595821196</c:v>
                </c:pt>
                <c:pt idx="110">
                  <c:v>8.07635427800769</c:v>
                </c:pt>
                <c:pt idx="111">
                  <c:v>8.1222164662354892</c:v>
                </c:pt>
                <c:pt idx="112">
                  <c:v>8.3811085187813301</c:v>
                </c:pt>
                <c:pt idx="113">
                  <c:v>8.8937331276974607</c:v>
                </c:pt>
                <c:pt idx="114">
                  <c:v>8.9344358197496305</c:v>
                </c:pt>
                <c:pt idx="115">
                  <c:v>9.0297145157928398</c:v>
                </c:pt>
                <c:pt idx="116">
                  <c:v>8.8853632783458796</c:v>
                </c:pt>
                <c:pt idx="117">
                  <c:v>9.2922755433969293</c:v>
                </c:pt>
                <c:pt idx="118">
                  <c:v>9.8937581420043799</c:v>
                </c:pt>
                <c:pt idx="119">
                  <c:v>10.3724447316319</c:v>
                </c:pt>
                <c:pt idx="120">
                  <c:v>10.2503366554755</c:v>
                </c:pt>
                <c:pt idx="121">
                  <c:v>10.638445423353099</c:v>
                </c:pt>
                <c:pt idx="122">
                  <c:v>10.3159195846412</c:v>
                </c:pt>
                <c:pt idx="123">
                  <c:v>9.7768095620235496</c:v>
                </c:pt>
                <c:pt idx="124">
                  <c:v>9.5904944223481206</c:v>
                </c:pt>
                <c:pt idx="125">
                  <c:v>9.9899540818121899</c:v>
                </c:pt>
                <c:pt idx="126">
                  <c:v>10.102660409382</c:v>
                </c:pt>
                <c:pt idx="127">
                  <c:v>9.9651885001691909</c:v>
                </c:pt>
                <c:pt idx="128">
                  <c:v>9.9515444991714102</c:v>
                </c:pt>
                <c:pt idx="129">
                  <c:v>9.5728374798804392</c:v>
                </c:pt>
                <c:pt idx="130">
                  <c:v>9.5657288407051198</c:v>
                </c:pt>
                <c:pt idx="131">
                  <c:v>9.2790901642814507</c:v>
                </c:pt>
                <c:pt idx="132">
                  <c:v>9.0772965360792099</c:v>
                </c:pt>
                <c:pt idx="133">
                  <c:v>8.4795975680005302</c:v>
                </c:pt>
                <c:pt idx="134">
                  <c:v>8.84959077152822</c:v>
                </c:pt>
                <c:pt idx="135">
                  <c:v>8.5684555576918893</c:v>
                </c:pt>
                <c:pt idx="136">
                  <c:v>8.8916693292272093</c:v>
                </c:pt>
                <c:pt idx="137">
                  <c:v>8.8414502331177705</c:v>
                </c:pt>
                <c:pt idx="138">
                  <c:v>8.5783159281608494</c:v>
                </c:pt>
                <c:pt idx="139">
                  <c:v>8.5322244289919205</c:v>
                </c:pt>
                <c:pt idx="140">
                  <c:v>8.8946503714620295</c:v>
                </c:pt>
                <c:pt idx="141">
                  <c:v>8.7539681090732806</c:v>
                </c:pt>
                <c:pt idx="142">
                  <c:v>9.02753606185202</c:v>
                </c:pt>
                <c:pt idx="143">
                  <c:v>9.2514581958741999</c:v>
                </c:pt>
                <c:pt idx="144">
                  <c:v>9.56228917658804</c:v>
                </c:pt>
                <c:pt idx="145">
                  <c:v>9.4049818709667292</c:v>
                </c:pt>
                <c:pt idx="146">
                  <c:v>9.6949455560369504</c:v>
                </c:pt>
                <c:pt idx="147">
                  <c:v>9.7684397126719702</c:v>
                </c:pt>
                <c:pt idx="148">
                  <c:v>10.127769957436699</c:v>
                </c:pt>
                <c:pt idx="149">
                  <c:v>10.015292940807999</c:v>
                </c:pt>
                <c:pt idx="150">
                  <c:v>9.8038682530779404</c:v>
                </c:pt>
                <c:pt idx="151">
                  <c:v>9.9584238274055608</c:v>
                </c:pt>
                <c:pt idx="152">
                  <c:v>9.5024390209507992</c:v>
                </c:pt>
                <c:pt idx="153">
                  <c:v>10.0689517010345</c:v>
                </c:pt>
                <c:pt idx="154">
                  <c:v>10.147605353845201</c:v>
                </c:pt>
                <c:pt idx="155">
                  <c:v>10.382305102100901</c:v>
                </c:pt>
                <c:pt idx="156">
                  <c:v>11.0606068659899</c:v>
                </c:pt>
                <c:pt idx="157">
                  <c:v>11.409274151991699</c:v>
                </c:pt>
                <c:pt idx="158">
                  <c:v>11.273407419366899</c:v>
                </c:pt>
                <c:pt idx="159">
                  <c:v>11.1761795803239</c:v>
                </c:pt>
                <c:pt idx="160">
                  <c:v>11.6477575307762</c:v>
                </c:pt>
                <c:pt idx="161">
                  <c:v>11.191314102439099</c:v>
                </c:pt>
                <c:pt idx="162">
                  <c:v>11.0024765424112</c:v>
                </c:pt>
                <c:pt idx="163">
                  <c:v>10.699442133696101</c:v>
                </c:pt>
                <c:pt idx="164">
                  <c:v>10.151388984374</c:v>
                </c:pt>
                <c:pt idx="165">
                  <c:v>10.5834107974798</c:v>
                </c:pt>
                <c:pt idx="166">
                  <c:v>10.2830134645877</c:v>
                </c:pt>
                <c:pt idx="167">
                  <c:v>10.1535674383148</c:v>
                </c:pt>
                <c:pt idx="168">
                  <c:v>10.331742039579799</c:v>
                </c:pt>
                <c:pt idx="169">
                  <c:v>10.6910722843445</c:v>
                </c:pt>
                <c:pt idx="170">
                  <c:v>10.424154348858799</c:v>
                </c:pt>
                <c:pt idx="171">
                  <c:v>11.084913825750601</c:v>
                </c:pt>
                <c:pt idx="172">
                  <c:v>11.649133396423</c:v>
                </c:pt>
                <c:pt idx="173">
                  <c:v>11.843589074508801</c:v>
                </c:pt>
                <c:pt idx="174">
                  <c:v>11.2956505806573</c:v>
                </c:pt>
                <c:pt idx="175">
                  <c:v>10.750463818099499</c:v>
                </c:pt>
                <c:pt idx="176">
                  <c:v>10.8832348530189</c:v>
                </c:pt>
                <c:pt idx="177">
                  <c:v>10.643031642175901</c:v>
                </c:pt>
                <c:pt idx="178">
                  <c:v>9.9844506192248605</c:v>
                </c:pt>
                <c:pt idx="179">
                  <c:v>9.8075372281361393</c:v>
                </c:pt>
                <c:pt idx="180">
                  <c:v>10.044071463921</c:v>
                </c:pt>
                <c:pt idx="181">
                  <c:v>10.196104617896101</c:v>
                </c:pt>
                <c:pt idx="182">
                  <c:v>10.684422267051501</c:v>
                </c:pt>
                <c:pt idx="183">
                  <c:v>10.172256280017599</c:v>
                </c:pt>
                <c:pt idx="184">
                  <c:v>9.9335435902919897</c:v>
                </c:pt>
                <c:pt idx="185">
                  <c:v>10.288516927175101</c:v>
                </c:pt>
                <c:pt idx="186">
                  <c:v>10.192664953779</c:v>
                </c:pt>
                <c:pt idx="187">
                  <c:v>10.2875996834105</c:v>
                </c:pt>
                <c:pt idx="188">
                  <c:v>10.1617079767252</c:v>
                </c:pt>
                <c:pt idx="189">
                  <c:v>10.253890975063101</c:v>
                </c:pt>
                <c:pt idx="190">
                  <c:v>9.8176269095462807</c:v>
                </c:pt>
                <c:pt idx="191">
                  <c:v>9.8116648250766492</c:v>
                </c:pt>
                <c:pt idx="192">
                  <c:v>10.0567982211542</c:v>
                </c:pt>
                <c:pt idx="193">
                  <c:v>10.3347230818146</c:v>
                </c:pt>
                <c:pt idx="194">
                  <c:v>10.4342440302689</c:v>
                </c:pt>
                <c:pt idx="195">
                  <c:v>10.3798973372189</c:v>
                </c:pt>
                <c:pt idx="196">
                  <c:v>10.543281382780499</c:v>
                </c:pt>
                <c:pt idx="197">
                  <c:v>11.095347473572501</c:v>
                </c:pt>
                <c:pt idx="198">
                  <c:v>11.8612460169765</c:v>
                </c:pt>
                <c:pt idx="199">
                  <c:v>11.8865848759724</c:v>
                </c:pt>
                <c:pt idx="200">
                  <c:v>12.1141759850528</c:v>
                </c:pt>
                <c:pt idx="201">
                  <c:v>12.4416320089992</c:v>
                </c:pt>
                <c:pt idx="202">
                  <c:v>12.1312596501676</c:v>
                </c:pt>
                <c:pt idx="203">
                  <c:v>11.403197412051499</c:v>
                </c:pt>
                <c:pt idx="204">
                  <c:v>11.242679753254199</c:v>
                </c:pt>
                <c:pt idx="205">
                  <c:v>11.204384826084</c:v>
                </c:pt>
                <c:pt idx="206">
                  <c:v>10.920956502836299</c:v>
                </c:pt>
                <c:pt idx="207">
                  <c:v>10.3740499082199</c:v>
                </c:pt>
                <c:pt idx="208">
                  <c:v>10.545689147662401</c:v>
                </c:pt>
                <c:pt idx="209">
                  <c:v>11.0293059225245</c:v>
                </c:pt>
                <c:pt idx="210">
                  <c:v>11.916051331908699</c:v>
                </c:pt>
                <c:pt idx="211">
                  <c:v>11.524044278031701</c:v>
                </c:pt>
                <c:pt idx="212">
                  <c:v>11.1846640851461</c:v>
                </c:pt>
                <c:pt idx="213">
                  <c:v>10.819371755911799</c:v>
                </c:pt>
                <c:pt idx="214">
                  <c:v>10.927033242776499</c:v>
                </c:pt>
                <c:pt idx="215">
                  <c:v>11.479443299980201</c:v>
                </c:pt>
                <c:pt idx="216">
                  <c:v>12.2954462840231</c:v>
                </c:pt>
                <c:pt idx="217">
                  <c:v>12.8115105570563</c:v>
                </c:pt>
                <c:pt idx="218">
                  <c:v>12.9484091889162</c:v>
                </c:pt>
                <c:pt idx="219">
                  <c:v>13.598620362515801</c:v>
                </c:pt>
                <c:pt idx="220">
                  <c:v>12.5776133970946</c:v>
                </c:pt>
                <c:pt idx="221">
                  <c:v>12.332250690075901</c:v>
                </c:pt>
                <c:pt idx="222">
                  <c:v>11.3084919933611</c:v>
                </c:pt>
                <c:pt idx="223">
                  <c:v>10.589831503831601</c:v>
                </c:pt>
                <c:pt idx="224">
                  <c:v>10.5758435364222</c:v>
                </c:pt>
                <c:pt idx="225">
                  <c:v>10.5733211160697</c:v>
                </c:pt>
                <c:pt idx="226">
                  <c:v>10.720080118398601</c:v>
                </c:pt>
                <c:pt idx="227">
                  <c:v>10.775000088801299</c:v>
                </c:pt>
                <c:pt idx="228">
                  <c:v>11.1048638776297</c:v>
                </c:pt>
                <c:pt idx="229">
                  <c:v>11.047192175933301</c:v>
                </c:pt>
                <c:pt idx="230">
                  <c:v>11.411108639520799</c:v>
                </c:pt>
                <c:pt idx="231">
                  <c:v>12.1462795168122</c:v>
                </c:pt>
                <c:pt idx="232">
                  <c:v>12.148687281694199</c:v>
                </c:pt>
                <c:pt idx="233">
                  <c:v>12.5988246591499</c:v>
                </c:pt>
                <c:pt idx="234">
                  <c:v>12.972142871324101</c:v>
                </c:pt>
                <c:pt idx="235">
                  <c:v>13.261762589982601</c:v>
                </c:pt>
                <c:pt idx="236">
                  <c:v>13.3288360402658</c:v>
                </c:pt>
                <c:pt idx="237">
                  <c:v>12.6628024117277</c:v>
                </c:pt>
                <c:pt idx="238">
                  <c:v>12.417210393767901</c:v>
                </c:pt>
                <c:pt idx="239">
                  <c:v>12.6367756199085</c:v>
                </c:pt>
                <c:pt idx="240">
                  <c:v>12.2505013395599</c:v>
                </c:pt>
                <c:pt idx="241">
                  <c:v>12.3831577190088</c:v>
                </c:pt>
                <c:pt idx="242">
                  <c:v>12.195810680098299</c:v>
                </c:pt>
                <c:pt idx="243">
                  <c:v>12.3438308926034</c:v>
                </c:pt>
                <c:pt idx="244">
                  <c:v>12.0496249551222</c:v>
                </c:pt>
                <c:pt idx="245">
                  <c:v>12.3233075633715</c:v>
                </c:pt>
                <c:pt idx="246">
                  <c:v>12.372609415716401</c:v>
                </c:pt>
                <c:pt idx="247">
                  <c:v>12.2415582128555</c:v>
                </c:pt>
                <c:pt idx="248">
                  <c:v>12.650190309965099</c:v>
                </c:pt>
                <c:pt idx="249">
                  <c:v>13.113857032947999</c:v>
                </c:pt>
                <c:pt idx="250">
                  <c:v>13.351423167968001</c:v>
                </c:pt>
                <c:pt idx="251">
                  <c:v>13.226907326929499</c:v>
                </c:pt>
                <c:pt idx="252">
                  <c:v>12.793853614588601</c:v>
                </c:pt>
                <c:pt idx="253">
                  <c:v>13.035432691078499</c:v>
                </c:pt>
                <c:pt idx="254">
                  <c:v>13.0582491297218</c:v>
                </c:pt>
                <c:pt idx="255">
                  <c:v>12.9630850891492</c:v>
                </c:pt>
                <c:pt idx="256">
                  <c:v>12.7409974426561</c:v>
                </c:pt>
                <c:pt idx="257">
                  <c:v>12.2227547156821</c:v>
                </c:pt>
                <c:pt idx="258">
                  <c:v>11.9480402081976</c:v>
                </c:pt>
                <c:pt idx="259">
                  <c:v>12.112226842053101</c:v>
                </c:pt>
                <c:pt idx="260">
                  <c:v>12.1060354466423</c:v>
                </c:pt>
                <c:pt idx="261">
                  <c:v>11.8845210775022</c:v>
                </c:pt>
                <c:pt idx="262">
                  <c:v>11.8296011070993</c:v>
                </c:pt>
                <c:pt idx="263">
                  <c:v>11.507648545740301</c:v>
                </c:pt>
                <c:pt idx="264">
                  <c:v>10.943085008656199</c:v>
                </c:pt>
                <c:pt idx="265">
                  <c:v>11.1907408250863</c:v>
                </c:pt>
                <c:pt idx="266">
                  <c:v>11.6563566910689</c:v>
                </c:pt>
                <c:pt idx="267">
                  <c:v>11.464194122394501</c:v>
                </c:pt>
                <c:pt idx="268">
                  <c:v>10.929555663128999</c:v>
                </c:pt>
                <c:pt idx="269">
                  <c:v>11.440345784515999</c:v>
                </c:pt>
                <c:pt idx="270">
                  <c:v>11.789471692399999</c:v>
                </c:pt>
                <c:pt idx="271">
                  <c:v>11.6743575999483</c:v>
                </c:pt>
                <c:pt idx="272">
                  <c:v>12.3346584549579</c:v>
                </c:pt>
                <c:pt idx="273">
                  <c:v>11.9169685756733</c:v>
                </c:pt>
                <c:pt idx="274">
                  <c:v>11.8110269208671</c:v>
                </c:pt>
                <c:pt idx="275">
                  <c:v>11.8962159355002</c:v>
                </c:pt>
                <c:pt idx="276">
                  <c:v>12.752462989713001</c:v>
                </c:pt>
                <c:pt idx="277">
                  <c:v>12.6229023079695</c:v>
                </c:pt>
                <c:pt idx="278">
                  <c:v>12.821026961113599</c:v>
                </c:pt>
                <c:pt idx="279">
                  <c:v>12.5134063335757</c:v>
                </c:pt>
                <c:pt idx="280">
                  <c:v>12.5233813595152</c:v>
                </c:pt>
                <c:pt idx="281">
                  <c:v>12.701899927191899</c:v>
                </c:pt>
                <c:pt idx="282">
                  <c:v>12.308517007668099</c:v>
                </c:pt>
                <c:pt idx="283">
                  <c:v>11.993902396425399</c:v>
                </c:pt>
                <c:pt idx="284">
                  <c:v>11.7057731988843</c:v>
                </c:pt>
                <c:pt idx="285">
                  <c:v>11.5185408154444</c:v>
                </c:pt>
                <c:pt idx="286">
                  <c:v>12.170013199220101</c:v>
                </c:pt>
                <c:pt idx="287">
                  <c:v>12.0357516431833</c:v>
                </c:pt>
                <c:pt idx="288">
                  <c:v>11.8464554612731</c:v>
                </c:pt>
                <c:pt idx="289">
                  <c:v>11.992067908896299</c:v>
                </c:pt>
                <c:pt idx="290">
                  <c:v>12.476028650170001</c:v>
                </c:pt>
                <c:pt idx="291">
                  <c:v>12.961594568031799</c:v>
                </c:pt>
                <c:pt idx="292">
                  <c:v>13.765788038606001</c:v>
                </c:pt>
                <c:pt idx="293">
                  <c:v>13.984436020982001</c:v>
                </c:pt>
                <c:pt idx="294">
                  <c:v>13.311752375150901</c:v>
                </c:pt>
                <c:pt idx="295">
                  <c:v>13.1931986185821</c:v>
                </c:pt>
                <c:pt idx="296">
                  <c:v>13.5931168999284</c:v>
                </c:pt>
                <c:pt idx="297">
                  <c:v>13.555395250110999</c:v>
                </c:pt>
                <c:pt idx="298">
                  <c:v>13.3052170133285</c:v>
                </c:pt>
                <c:pt idx="299">
                  <c:v>13.816809723009399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B39-4338-A7DC-4A0E4D11824F}"/>
            </c:ext>
          </c:extLst>
        </c:ser>
        <c:ser>
          <c:idx val="1"/>
          <c:order val="1"/>
          <c:tx>
            <c:strRef>
              <c:f>'combined data'!$C$1</c:f>
              <c:strCache>
                <c:ptCount val="1"/>
                <c:pt idx="0">
                  <c:v>Test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'combined data'!$C$2:$C$301</c:f>
              <c:numCache>
                <c:formatCode>General</c:formatCode>
                <c:ptCount val="300"/>
                <c:pt idx="0">
                  <c:v>-3.6296195679501002</c:v>
                </c:pt>
                <c:pt idx="1">
                  <c:v>-4.7690656344695102</c:v>
                </c:pt>
                <c:pt idx="2">
                  <c:v>-5.6226756128592603</c:v>
                </c:pt>
                <c:pt idx="3">
                  <c:v>-5.8918866577563698</c:v>
                </c:pt>
                <c:pt idx="4">
                  <c:v>-5.5143261931710903</c:v>
                </c:pt>
                <c:pt idx="5">
                  <c:v>-4.5358564073311998</c:v>
                </c:pt>
                <c:pt idx="6">
                  <c:v>-4.1688442460383204</c:v>
                </c:pt>
                <c:pt idx="7">
                  <c:v>-4.1417855549839304</c:v>
                </c:pt>
                <c:pt idx="8">
                  <c:v>-3.8691348459697501</c:v>
                </c:pt>
                <c:pt idx="9">
                  <c:v>-3.4344759570408798</c:v>
                </c:pt>
                <c:pt idx="10">
                  <c:v>-3.19347015790385</c:v>
                </c:pt>
                <c:pt idx="11">
                  <c:v>-2.7987113727331501</c:v>
                </c:pt>
                <c:pt idx="12">
                  <c:v>-2.3781551066843201</c:v>
                </c:pt>
                <c:pt idx="13">
                  <c:v>-1.5510305419961401</c:v>
                </c:pt>
                <c:pt idx="14">
                  <c:v>-0.89600383863277999</c:v>
                </c:pt>
                <c:pt idx="15">
                  <c:v>-0.413648273946984</c:v>
                </c:pt>
                <c:pt idx="16">
                  <c:v>0.345714907634598</c:v>
                </c:pt>
                <c:pt idx="17">
                  <c:v>0.46988678226135999</c:v>
                </c:pt>
                <c:pt idx="18">
                  <c:v>0.51632224784198999</c:v>
                </c:pt>
                <c:pt idx="19">
                  <c:v>0.20617919995157799</c:v>
                </c:pt>
                <c:pt idx="20">
                  <c:v>0.95487942277023596</c:v>
                </c:pt>
                <c:pt idx="21">
                  <c:v>1.2270715099021601</c:v>
                </c:pt>
                <c:pt idx="22">
                  <c:v>1.9723320686037</c:v>
                </c:pt>
                <c:pt idx="23">
                  <c:v>2.3667468873626998</c:v>
                </c:pt>
                <c:pt idx="24">
                  <c:v>3.4013978537815901</c:v>
                </c:pt>
                <c:pt idx="25">
                  <c:v>4.9747002209359197</c:v>
                </c:pt>
                <c:pt idx="26">
                  <c:v>6.1772067962685098</c:v>
                </c:pt>
                <c:pt idx="27">
                  <c:v>7.2435026725645999</c:v>
                </c:pt>
                <c:pt idx="28">
                  <c:v>8.8585396310061792</c:v>
                </c:pt>
                <c:pt idx="29">
                  <c:v>10.6033665821324</c:v>
                </c:pt>
                <c:pt idx="30">
                  <c:v>12.456428297476201</c:v>
                </c:pt>
                <c:pt idx="31">
                  <c:v>14.498098261906801</c:v>
                </c:pt>
                <c:pt idx="32">
                  <c:v>17.100662788363199</c:v>
                </c:pt>
                <c:pt idx="33">
                  <c:v>20.8638846433944</c:v>
                </c:pt>
                <c:pt idx="34">
                  <c:v>24.121819839625999</c:v>
                </c:pt>
                <c:pt idx="35">
                  <c:v>27.235633109351699</c:v>
                </c:pt>
                <c:pt idx="36">
                  <c:v>30.860236500464399</c:v>
                </c:pt>
                <c:pt idx="37">
                  <c:v>33.939194507137003</c:v>
                </c:pt>
                <c:pt idx="38">
                  <c:v>36.915421212179403</c:v>
                </c:pt>
                <c:pt idx="39">
                  <c:v>39.322268850373703</c:v>
                </c:pt>
                <c:pt idx="40">
                  <c:v>41.269462707055098</c:v>
                </c:pt>
                <c:pt idx="41">
                  <c:v>42.733498410756603</c:v>
                </c:pt>
                <c:pt idx="42">
                  <c:v>43.337044807834303</c:v>
                </c:pt>
                <c:pt idx="43">
                  <c:v>44.325718930554899</c:v>
                </c:pt>
                <c:pt idx="44">
                  <c:v>44.560762645222297</c:v>
                </c:pt>
                <c:pt idx="45">
                  <c:v>44.8196546977682</c:v>
                </c:pt>
                <c:pt idx="46">
                  <c:v>44.392563069896902</c:v>
                </c:pt>
                <c:pt idx="47">
                  <c:v>44.119453739000399</c:v>
                </c:pt>
                <c:pt idx="48">
                  <c:v>43.718388902948398</c:v>
                </c:pt>
                <c:pt idx="49">
                  <c:v>43.1502710462767</c:v>
                </c:pt>
                <c:pt idx="50">
                  <c:v>42.294253303005</c:v>
                </c:pt>
                <c:pt idx="51">
                  <c:v>41.7726855673844</c:v>
                </c:pt>
                <c:pt idx="52">
                  <c:v>41.764888995385697</c:v>
                </c:pt>
                <c:pt idx="53">
                  <c:v>41.835402109786003</c:v>
                </c:pt>
                <c:pt idx="54">
                  <c:v>41.087848441673003</c:v>
                </c:pt>
                <c:pt idx="55">
                  <c:v>40.128755430359398</c:v>
                </c:pt>
                <c:pt idx="56">
                  <c:v>39.853238334580901</c:v>
                </c:pt>
                <c:pt idx="57">
                  <c:v>38.427612213520099</c:v>
                </c:pt>
                <c:pt idx="58">
                  <c:v>37.9406704300116</c:v>
                </c:pt>
                <c:pt idx="59">
                  <c:v>36.7721018739675</c:v>
                </c:pt>
                <c:pt idx="60">
                  <c:v>35.932938484869602</c:v>
                </c:pt>
                <c:pt idx="61">
                  <c:v>34.347482637834901</c:v>
                </c:pt>
                <c:pt idx="62">
                  <c:v>32.570208188537499</c:v>
                </c:pt>
                <c:pt idx="63">
                  <c:v>30.353000698665099</c:v>
                </c:pt>
                <c:pt idx="64">
                  <c:v>28.9321901073682</c:v>
                </c:pt>
                <c:pt idx="65">
                  <c:v>27.792400074437001</c:v>
                </c:pt>
                <c:pt idx="66">
                  <c:v>26.563637396343999</c:v>
                </c:pt>
                <c:pt idx="67">
                  <c:v>24.963505649076499</c:v>
                </c:pt>
                <c:pt idx="68">
                  <c:v>23.667784176170901</c:v>
                </c:pt>
                <c:pt idx="69">
                  <c:v>22.608023661697299</c:v>
                </c:pt>
                <c:pt idx="70">
                  <c:v>21.116012023176701</c:v>
                </c:pt>
                <c:pt idx="71">
                  <c:v>19.9065114641393</c:v>
                </c:pt>
                <c:pt idx="72">
                  <c:v>18.562176071712301</c:v>
                </c:pt>
                <c:pt idx="73">
                  <c:v>18.4571516606707</c:v>
                </c:pt>
                <c:pt idx="74">
                  <c:v>17.9092131668192</c:v>
                </c:pt>
                <c:pt idx="75">
                  <c:v>17.374574707553698</c:v>
                </c:pt>
                <c:pt idx="76">
                  <c:v>16.364689322777799</c:v>
                </c:pt>
                <c:pt idx="77">
                  <c:v>15.423367909402501</c:v>
                </c:pt>
                <c:pt idx="78">
                  <c:v>15.173992260913799</c:v>
                </c:pt>
                <c:pt idx="79">
                  <c:v>14.8653397341408</c:v>
                </c:pt>
                <c:pt idx="80">
                  <c:v>13.9875374514609</c:v>
                </c:pt>
                <c:pt idx="81">
                  <c:v>13.286877870810899</c:v>
                </c:pt>
                <c:pt idx="82">
                  <c:v>13.1043463616643</c:v>
                </c:pt>
                <c:pt idx="83">
                  <c:v>12.1173920710023</c:v>
                </c:pt>
                <c:pt idx="84">
                  <c:v>11.808280922347</c:v>
                </c:pt>
                <c:pt idx="85">
                  <c:v>11.9034449629196</c:v>
                </c:pt>
                <c:pt idx="86">
                  <c:v>11.1793956662734</c:v>
                </c:pt>
                <c:pt idx="87">
                  <c:v>10.545006947612601</c:v>
                </c:pt>
                <c:pt idx="88">
                  <c:v>9.7815161690904393</c:v>
                </c:pt>
                <c:pt idx="89">
                  <c:v>9.5992139708849908</c:v>
                </c:pt>
                <c:pt idx="90">
                  <c:v>9.0160762475686607</c:v>
                </c:pt>
                <c:pt idx="91">
                  <c:v>8.9691821601057296</c:v>
                </c:pt>
                <c:pt idx="92">
                  <c:v>8.8229964351296495</c:v>
                </c:pt>
                <c:pt idx="93">
                  <c:v>8.7564962621993399</c:v>
                </c:pt>
                <c:pt idx="94">
                  <c:v>8.2874407320996308</c:v>
                </c:pt>
                <c:pt idx="95">
                  <c:v>7.8131110503537604</c:v>
                </c:pt>
                <c:pt idx="96">
                  <c:v>7.5935458242132299</c:v>
                </c:pt>
                <c:pt idx="97">
                  <c:v>8.0277460912597896</c:v>
                </c:pt>
                <c:pt idx="98">
                  <c:v>8.5854303001096905</c:v>
                </c:pt>
                <c:pt idx="99">
                  <c:v>8.3354813742682605</c:v>
                </c:pt>
                <c:pt idx="100">
                  <c:v>8.9522131504614393</c:v>
                </c:pt>
                <c:pt idx="101">
                  <c:v>9.3828590979204005</c:v>
                </c:pt>
                <c:pt idx="102">
                  <c:v>9.2281888681221798</c:v>
                </c:pt>
                <c:pt idx="103">
                  <c:v>9.55438368189232</c:v>
                </c:pt>
                <c:pt idx="104">
                  <c:v>9.5957743067678791</c:v>
                </c:pt>
                <c:pt idx="105">
                  <c:v>9.7443677966259497</c:v>
                </c:pt>
                <c:pt idx="106">
                  <c:v>9.5293887893081806</c:v>
                </c:pt>
                <c:pt idx="107">
                  <c:v>9.2269276579459198</c:v>
                </c:pt>
                <c:pt idx="108">
                  <c:v>8.4525446097196895</c:v>
                </c:pt>
                <c:pt idx="109">
                  <c:v>8.9155233998792092</c:v>
                </c:pt>
                <c:pt idx="110">
                  <c:v>9.9686338970598207</c:v>
                </c:pt>
                <c:pt idx="111">
                  <c:v>10.3421814201751</c:v>
                </c:pt>
                <c:pt idx="112">
                  <c:v>10.686950420177601</c:v>
                </c:pt>
                <c:pt idx="113">
                  <c:v>10.562549234609699</c:v>
                </c:pt>
                <c:pt idx="114">
                  <c:v>10.3740556409935</c:v>
                </c:pt>
                <c:pt idx="115">
                  <c:v>10.153687826558899</c:v>
                </c:pt>
                <c:pt idx="116">
                  <c:v>9.4364032026763205</c:v>
                </c:pt>
                <c:pt idx="117">
                  <c:v>9.2764588212319303</c:v>
                </c:pt>
                <c:pt idx="118">
                  <c:v>9.6547072186405902</c:v>
                </c:pt>
                <c:pt idx="119">
                  <c:v>10.0640272485736</c:v>
                </c:pt>
                <c:pt idx="120">
                  <c:v>10.339888310763801</c:v>
                </c:pt>
                <c:pt idx="121">
                  <c:v>10.7656040729882</c:v>
                </c:pt>
                <c:pt idx="122">
                  <c:v>10.5026990789724</c:v>
                </c:pt>
                <c:pt idx="123">
                  <c:v>10.2965485428885</c:v>
                </c:pt>
                <c:pt idx="124">
                  <c:v>9.5497974630695506</c:v>
                </c:pt>
                <c:pt idx="125">
                  <c:v>8.2584328980455499</c:v>
                </c:pt>
                <c:pt idx="126">
                  <c:v>8.7550057410819608</c:v>
                </c:pt>
                <c:pt idx="127">
                  <c:v>9.1147946077289408</c:v>
                </c:pt>
                <c:pt idx="128">
                  <c:v>9.67821159010734</c:v>
                </c:pt>
                <c:pt idx="129">
                  <c:v>9.1084885568476608</c:v>
                </c:pt>
                <c:pt idx="130">
                  <c:v>9.2970968059344301</c:v>
                </c:pt>
                <c:pt idx="131">
                  <c:v>8.9675769835177697</c:v>
                </c:pt>
                <c:pt idx="132">
                  <c:v>9.0206624663914301</c:v>
                </c:pt>
                <c:pt idx="133">
                  <c:v>8.6187950420454094</c:v>
                </c:pt>
                <c:pt idx="134">
                  <c:v>8.6895374673867796</c:v>
                </c:pt>
                <c:pt idx="135">
                  <c:v>8.9913106659256492</c:v>
                </c:pt>
                <c:pt idx="136">
                  <c:v>9.4029238052700403</c:v>
                </c:pt>
                <c:pt idx="137">
                  <c:v>9.2699234594094708</c:v>
                </c:pt>
                <c:pt idx="138">
                  <c:v>9.1098644224944803</c:v>
                </c:pt>
                <c:pt idx="139">
                  <c:v>9.9207079103617595</c:v>
                </c:pt>
                <c:pt idx="140">
                  <c:v>9.8020394983223706</c:v>
                </c:pt>
                <c:pt idx="141">
                  <c:v>9.8130464234970294</c:v>
                </c:pt>
                <c:pt idx="142">
                  <c:v>9.1549240224282897</c:v>
                </c:pt>
                <c:pt idx="143">
                  <c:v>9.2629294757047091</c:v>
                </c:pt>
                <c:pt idx="144">
                  <c:v>9.6991935412215806</c:v>
                </c:pt>
                <c:pt idx="145">
                  <c:v>9.1687973343672002</c:v>
                </c:pt>
                <c:pt idx="146">
                  <c:v>8.8792922711792794</c:v>
                </c:pt>
                <c:pt idx="147">
                  <c:v>8.6057243184004903</c:v>
                </c:pt>
                <c:pt idx="148">
                  <c:v>8.6080174278118804</c:v>
                </c:pt>
                <c:pt idx="149">
                  <c:v>8.3618521324992496</c:v>
                </c:pt>
                <c:pt idx="150">
                  <c:v>8.8273533430112803</c:v>
                </c:pt>
                <c:pt idx="151">
                  <c:v>9.8562715359017492</c:v>
                </c:pt>
                <c:pt idx="152">
                  <c:v>9.8465258209033095</c:v>
                </c:pt>
                <c:pt idx="153">
                  <c:v>9.7631712937993207</c:v>
                </c:pt>
                <c:pt idx="154">
                  <c:v>9.7464315950961602</c:v>
                </c:pt>
                <c:pt idx="155">
                  <c:v>10.115622210329899</c:v>
                </c:pt>
                <c:pt idx="156">
                  <c:v>10.593506211663399</c:v>
                </c:pt>
                <c:pt idx="157">
                  <c:v>10.463945529919901</c:v>
                </c:pt>
                <c:pt idx="158">
                  <c:v>11.3681185708308</c:v>
                </c:pt>
                <c:pt idx="159">
                  <c:v>11.8787940367472</c:v>
                </c:pt>
                <c:pt idx="160">
                  <c:v>11.7240091514784</c:v>
                </c:pt>
                <c:pt idx="161">
                  <c:v>11.3951772618852</c:v>
                </c:pt>
                <c:pt idx="162">
                  <c:v>11.800025728466</c:v>
                </c:pt>
                <c:pt idx="163">
                  <c:v>11.607863159791499</c:v>
                </c:pt>
                <c:pt idx="164">
                  <c:v>11.0523574048825</c:v>
                </c:pt>
                <c:pt idx="165">
                  <c:v>9.7026332053386497</c:v>
                </c:pt>
                <c:pt idx="166">
                  <c:v>9.9768890909408299</c:v>
                </c:pt>
                <c:pt idx="167">
                  <c:v>9.6578029163459806</c:v>
                </c:pt>
                <c:pt idx="168">
                  <c:v>10.1133291009185</c:v>
                </c:pt>
                <c:pt idx="169">
                  <c:v>9.8144222891438897</c:v>
                </c:pt>
                <c:pt idx="170">
                  <c:v>9.7091685671611092</c:v>
                </c:pt>
                <c:pt idx="171">
                  <c:v>9.8352895847875192</c:v>
                </c:pt>
                <c:pt idx="172">
                  <c:v>9.7357686363332405</c:v>
                </c:pt>
                <c:pt idx="173">
                  <c:v>9.9944313779379499</c:v>
                </c:pt>
                <c:pt idx="174">
                  <c:v>10.7437048781094</c:v>
                </c:pt>
                <c:pt idx="175">
                  <c:v>11.1565792276301</c:v>
                </c:pt>
                <c:pt idx="176">
                  <c:v>11.4730283264019</c:v>
                </c:pt>
                <c:pt idx="177">
                  <c:v>11.5386112555676</c:v>
                </c:pt>
                <c:pt idx="178">
                  <c:v>10.9168346386693</c:v>
                </c:pt>
                <c:pt idx="179">
                  <c:v>11.916515686564599</c:v>
                </c:pt>
                <c:pt idx="180">
                  <c:v>11.399534169766801</c:v>
                </c:pt>
                <c:pt idx="181">
                  <c:v>10.905139780671201</c:v>
                </c:pt>
                <c:pt idx="182">
                  <c:v>10.879571610734301</c:v>
                </c:pt>
                <c:pt idx="183">
                  <c:v>10.4916921537977</c:v>
                </c:pt>
                <c:pt idx="184">
                  <c:v>10.7024289087044</c:v>
                </c:pt>
                <c:pt idx="185">
                  <c:v>10.74381953358</c:v>
                </c:pt>
                <c:pt idx="186">
                  <c:v>10.979436525600301</c:v>
                </c:pt>
                <c:pt idx="187">
                  <c:v>11.586078620383301</c:v>
                </c:pt>
                <c:pt idx="188">
                  <c:v>11.8252499319913</c:v>
                </c:pt>
                <c:pt idx="189">
                  <c:v>11.6452408431972</c:v>
                </c:pt>
                <c:pt idx="190">
                  <c:v>11.554433710506199</c:v>
                </c:pt>
                <c:pt idx="191">
                  <c:v>12.0828807743609</c:v>
                </c:pt>
                <c:pt idx="192">
                  <c:v>12.4725947188265</c:v>
                </c:pt>
                <c:pt idx="193">
                  <c:v>12.6816116416746</c:v>
                </c:pt>
                <c:pt idx="194">
                  <c:v>12.3019873786192</c:v>
                </c:pt>
                <c:pt idx="195">
                  <c:v>11.9130760224475</c:v>
                </c:pt>
                <c:pt idx="196">
                  <c:v>11.614398521614</c:v>
                </c:pt>
                <c:pt idx="197">
                  <c:v>11.176643934979801</c:v>
                </c:pt>
                <c:pt idx="198">
                  <c:v>11.2909554391375</c:v>
                </c:pt>
                <c:pt idx="199">
                  <c:v>11.3066632386055</c:v>
                </c:pt>
                <c:pt idx="200">
                  <c:v>10.918095848845599</c:v>
                </c:pt>
                <c:pt idx="201">
                  <c:v>10.808599874451801</c:v>
                </c:pt>
                <c:pt idx="202">
                  <c:v>10.909955310435199</c:v>
                </c:pt>
                <c:pt idx="203">
                  <c:v>10.675255562179499</c:v>
                </c:pt>
                <c:pt idx="204">
                  <c:v>10.968773566837299</c:v>
                </c:pt>
                <c:pt idx="205">
                  <c:v>10.6957788914114</c:v>
                </c:pt>
                <c:pt idx="206">
                  <c:v>10.4827490270933</c:v>
                </c:pt>
                <c:pt idx="207">
                  <c:v>10.6811029911785</c:v>
                </c:pt>
                <c:pt idx="208">
                  <c:v>10.8072240088049</c:v>
                </c:pt>
                <c:pt idx="209">
                  <c:v>10.993309837539201</c:v>
                </c:pt>
                <c:pt idx="210">
                  <c:v>11.206225046386701</c:v>
                </c:pt>
                <c:pt idx="211">
                  <c:v>11.389903110239</c:v>
                </c:pt>
                <c:pt idx="212">
                  <c:v>11.810115409876101</c:v>
                </c:pt>
                <c:pt idx="213">
                  <c:v>11.902986341037399</c:v>
                </c:pt>
                <c:pt idx="214">
                  <c:v>11.81493093964</c:v>
                </c:pt>
                <c:pt idx="215">
                  <c:v>11.401254001825301</c:v>
                </c:pt>
                <c:pt idx="216">
                  <c:v>11.769412717824</c:v>
                </c:pt>
                <c:pt idx="217">
                  <c:v>11.4678688302262</c:v>
                </c:pt>
                <c:pt idx="218">
                  <c:v>11.196020709506</c:v>
                </c:pt>
                <c:pt idx="219">
                  <c:v>11.4388609961721</c:v>
                </c:pt>
                <c:pt idx="220">
                  <c:v>11.322141727132401</c:v>
                </c:pt>
                <c:pt idx="221">
                  <c:v>10.3965281132251</c:v>
                </c:pt>
                <c:pt idx="222">
                  <c:v>9.9408872731819997</c:v>
                </c:pt>
                <c:pt idx="223">
                  <c:v>9.1932189495984709</c:v>
                </c:pt>
                <c:pt idx="224">
                  <c:v>9.4544041115557302</c:v>
                </c:pt>
                <c:pt idx="225">
                  <c:v>9.5168913430160895</c:v>
                </c:pt>
                <c:pt idx="226">
                  <c:v>9.8010075990872405</c:v>
                </c:pt>
                <c:pt idx="227">
                  <c:v>10.709766858820901</c:v>
                </c:pt>
                <c:pt idx="228">
                  <c:v>11.0968437274634</c:v>
                </c:pt>
                <c:pt idx="229">
                  <c:v>11.2838467999622</c:v>
                </c:pt>
                <c:pt idx="230">
                  <c:v>11.608551092615</c:v>
                </c:pt>
                <c:pt idx="231">
                  <c:v>12.036674619721399</c:v>
                </c:pt>
                <c:pt idx="232">
                  <c:v>12.3814436197238</c:v>
                </c:pt>
                <c:pt idx="233">
                  <c:v>11.913190677917999</c:v>
                </c:pt>
                <c:pt idx="234">
                  <c:v>10.91293635267</c:v>
                </c:pt>
                <c:pt idx="235">
                  <c:v>10.413267811928201</c:v>
                </c:pt>
                <c:pt idx="236">
                  <c:v>10.316613250238101</c:v>
                </c:pt>
                <c:pt idx="237">
                  <c:v>11.0075271158898</c:v>
                </c:pt>
                <c:pt idx="238">
                  <c:v>10.675140906708901</c:v>
                </c:pt>
                <c:pt idx="239">
                  <c:v>10.227869916017401</c:v>
                </c:pt>
                <c:pt idx="240">
                  <c:v>10.5643837221388</c:v>
                </c:pt>
                <c:pt idx="241">
                  <c:v>10.541108661613199</c:v>
                </c:pt>
                <c:pt idx="242">
                  <c:v>10.6792685036494</c:v>
                </c:pt>
                <c:pt idx="243">
                  <c:v>10.455919646980099</c:v>
                </c:pt>
                <c:pt idx="244">
                  <c:v>10.855952583797</c:v>
                </c:pt>
                <c:pt idx="245">
                  <c:v>10.8409327171524</c:v>
                </c:pt>
                <c:pt idx="246">
                  <c:v>10.9160320503753</c:v>
                </c:pt>
                <c:pt idx="247">
                  <c:v>10.507170642324599</c:v>
                </c:pt>
                <c:pt idx="248">
                  <c:v>11.611532134849799</c:v>
                </c:pt>
                <c:pt idx="249">
                  <c:v>12.1971922785186</c:v>
                </c:pt>
                <c:pt idx="250">
                  <c:v>12.9542623506889</c:v>
                </c:pt>
                <c:pt idx="251">
                  <c:v>13.0762557713748</c:v>
                </c:pt>
                <c:pt idx="252">
                  <c:v>12.6227933852725</c:v>
                </c:pt>
                <c:pt idx="253">
                  <c:v>12.0841419845371</c:v>
                </c:pt>
                <c:pt idx="254">
                  <c:v>12.321478808616</c:v>
                </c:pt>
                <c:pt idx="255">
                  <c:v>12.591951063689301</c:v>
                </c:pt>
                <c:pt idx="256">
                  <c:v>12.184006899403199</c:v>
                </c:pt>
                <c:pt idx="257">
                  <c:v>11.6210485389071</c:v>
                </c:pt>
                <c:pt idx="258">
                  <c:v>11.3255813912495</c:v>
                </c:pt>
                <c:pt idx="259">
                  <c:v>11.545949205684</c:v>
                </c:pt>
                <c:pt idx="260">
                  <c:v>10.975194273189199</c:v>
                </c:pt>
                <c:pt idx="261">
                  <c:v>10.300676139828999</c:v>
                </c:pt>
                <c:pt idx="262">
                  <c:v>10.961206305779699</c:v>
                </c:pt>
                <c:pt idx="263">
                  <c:v>11.8218102678742</c:v>
                </c:pt>
                <c:pt idx="264">
                  <c:v>12.393711755074699</c:v>
                </c:pt>
                <c:pt idx="265">
                  <c:v>12.0846006064194</c:v>
                </c:pt>
                <c:pt idx="266">
                  <c:v>11.9347459063851</c:v>
                </c:pt>
                <c:pt idx="267">
                  <c:v>12.221728549220501</c:v>
                </c:pt>
                <c:pt idx="268">
                  <c:v>11.8970242565678</c:v>
                </c:pt>
                <c:pt idx="269">
                  <c:v>11.8216956124036</c:v>
                </c:pt>
                <c:pt idx="270">
                  <c:v>12.0557074278359</c:v>
                </c:pt>
                <c:pt idx="271">
                  <c:v>11.646158086961799</c:v>
                </c:pt>
                <c:pt idx="272">
                  <c:v>12.0692367733631</c:v>
                </c:pt>
                <c:pt idx="273">
                  <c:v>12.6161433679795</c:v>
                </c:pt>
                <c:pt idx="274">
                  <c:v>12.380067754076901</c:v>
                </c:pt>
                <c:pt idx="275">
                  <c:v>12.4555110537116</c:v>
                </c:pt>
                <c:pt idx="276">
                  <c:v>12.291783041738499</c:v>
                </c:pt>
                <c:pt idx="277">
                  <c:v>12.424668732128501</c:v>
                </c:pt>
                <c:pt idx="278">
                  <c:v>12.3907307128399</c:v>
                </c:pt>
                <c:pt idx="279">
                  <c:v>12.453561910712001</c:v>
                </c:pt>
                <c:pt idx="280">
                  <c:v>12.5243043360533</c:v>
                </c:pt>
                <c:pt idx="281">
                  <c:v>13.315312427512101</c:v>
                </c:pt>
                <c:pt idx="282">
                  <c:v>13.2614243563445</c:v>
                </c:pt>
                <c:pt idx="283">
                  <c:v>12.8272240892979</c:v>
                </c:pt>
                <c:pt idx="284">
                  <c:v>12.210950934987</c:v>
                </c:pt>
                <c:pt idx="285">
                  <c:v>11.7625333895898</c:v>
                </c:pt>
                <c:pt idx="286">
                  <c:v>11.965932194380001</c:v>
                </c:pt>
                <c:pt idx="287">
                  <c:v>11.9151398209177</c:v>
                </c:pt>
                <c:pt idx="288">
                  <c:v>11.746252312768901</c:v>
                </c:pt>
                <c:pt idx="289">
                  <c:v>12.1462852495858</c:v>
                </c:pt>
                <c:pt idx="290">
                  <c:v>12.304853765383401</c:v>
                </c:pt>
                <c:pt idx="291">
                  <c:v>11.3512642166571</c:v>
                </c:pt>
                <c:pt idx="292">
                  <c:v>11.5639501145635</c:v>
                </c:pt>
                <c:pt idx="293">
                  <c:v>11.962836496674599</c:v>
                </c:pt>
                <c:pt idx="294">
                  <c:v>12.667279707853501</c:v>
                </c:pt>
                <c:pt idx="295">
                  <c:v>12.5803708611618</c:v>
                </c:pt>
                <c:pt idx="296">
                  <c:v>12.532788840875501</c:v>
                </c:pt>
                <c:pt idx="297">
                  <c:v>12.896934615404099</c:v>
                </c:pt>
                <c:pt idx="298">
                  <c:v>12.576587230633001</c:v>
                </c:pt>
                <c:pt idx="299">
                  <c:v>11.481627486694601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B39-4338-A7DC-4A0E4D11824F}"/>
            </c:ext>
          </c:extLst>
        </c:ser>
        <c:ser>
          <c:idx val="2"/>
          <c:order val="2"/>
          <c:tx>
            <c:strRef>
              <c:f>'combined data'!$D$1</c:f>
              <c:strCache>
                <c:ptCount val="1"/>
                <c:pt idx="0">
                  <c:v>Test 3</c:v>
                </c:pt>
              </c:strCache>
            </c:strRef>
          </c:tx>
          <c:spPr>
            <a:ln w="28575" cap="rnd">
              <a:solidFill>
                <a:schemeClr val="accent2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'combined data'!$D$2:$D$301</c:f>
              <c:numCache>
                <c:formatCode>General</c:formatCode>
                <c:ptCount val="300"/>
                <c:pt idx="0">
                  <c:v>-3.3846352239843398</c:v>
                </c:pt>
                <c:pt idx="1">
                  <c:v>-4.4242163756377302</c:v>
                </c:pt>
                <c:pt idx="2">
                  <c:v>-4.9942833753091502</c:v>
                </c:pt>
                <c:pt idx="3">
                  <c:v>-5.8883667348098898</c:v>
                </c:pt>
                <c:pt idx="4">
                  <c:v>-5.6824455096671</c:v>
                </c:pt>
                <c:pt idx="5">
                  <c:v>-4.89797278003077</c:v>
                </c:pt>
                <c:pt idx="6">
                  <c:v>-3.7720560590385799</c:v>
                </c:pt>
                <c:pt idx="7">
                  <c:v>-2.77936899484807</c:v>
                </c:pt>
                <c:pt idx="8">
                  <c:v>-2.5959202419369398</c:v>
                </c:pt>
                <c:pt idx="9">
                  <c:v>-2.0721740523755798</c:v>
                </c:pt>
                <c:pt idx="10">
                  <c:v>-2.0143876952085602</c:v>
                </c:pt>
                <c:pt idx="11">
                  <c:v>-1.36669894196161</c:v>
                </c:pt>
                <c:pt idx="12">
                  <c:v>-1.1246612435894501</c:v>
                </c:pt>
                <c:pt idx="13">
                  <c:v>-0.420905965234038</c:v>
                </c:pt>
                <c:pt idx="14">
                  <c:v>-0.261190894730781</c:v>
                </c:pt>
                <c:pt idx="15">
                  <c:v>0.317819231645046</c:v>
                </c:pt>
                <c:pt idx="16">
                  <c:v>1.4917765948058701</c:v>
                </c:pt>
                <c:pt idx="17">
                  <c:v>2.4069565608914099</c:v>
                </c:pt>
                <c:pt idx="18">
                  <c:v>2.1684731821068901</c:v>
                </c:pt>
                <c:pt idx="19">
                  <c:v>1.7823135572289099</c:v>
                </c:pt>
                <c:pt idx="20">
                  <c:v>1.8290929892212699</c:v>
                </c:pt>
                <c:pt idx="21">
                  <c:v>2.5860484059208999</c:v>
                </c:pt>
                <c:pt idx="22">
                  <c:v>4.0231400740386798</c:v>
                </c:pt>
                <c:pt idx="23">
                  <c:v>5.1665990820280303</c:v>
                </c:pt>
                <c:pt idx="24">
                  <c:v>6.2450484382044698</c:v>
                </c:pt>
                <c:pt idx="25">
                  <c:v>7.2148044082810499</c:v>
                </c:pt>
                <c:pt idx="26">
                  <c:v>8.5817269284103208</c:v>
                </c:pt>
                <c:pt idx="27">
                  <c:v>10.083598937399801</c:v>
                </c:pt>
                <c:pt idx="28">
                  <c:v>11.218688096037599</c:v>
                </c:pt>
                <c:pt idx="29">
                  <c:v>12.225133816696401</c:v>
                </c:pt>
                <c:pt idx="30">
                  <c:v>13.6944436720442</c:v>
                </c:pt>
                <c:pt idx="31">
                  <c:v>16.223514041865599</c:v>
                </c:pt>
                <c:pt idx="32">
                  <c:v>18.695829953755101</c:v>
                </c:pt>
                <c:pt idx="33">
                  <c:v>21.035030864313502</c:v>
                </c:pt>
                <c:pt idx="34">
                  <c:v>24.2683151343726</c:v>
                </c:pt>
                <c:pt idx="35">
                  <c:v>27.715775823455498</c:v>
                </c:pt>
                <c:pt idx="36">
                  <c:v>30.676982661853199</c:v>
                </c:pt>
                <c:pt idx="37">
                  <c:v>33.249392799549902</c:v>
                </c:pt>
                <c:pt idx="38">
                  <c:v>36.765302804562701</c:v>
                </c:pt>
                <c:pt idx="39">
                  <c:v>39.0543992744823</c:v>
                </c:pt>
                <c:pt idx="40">
                  <c:v>40.869624684538103</c:v>
                </c:pt>
                <c:pt idx="41">
                  <c:v>42.109394287805799</c:v>
                </c:pt>
                <c:pt idx="42">
                  <c:v>43.908682587452503</c:v>
                </c:pt>
                <c:pt idx="43">
                  <c:v>44.596156788987102</c:v>
                </c:pt>
                <c:pt idx="44">
                  <c:v>45.011782869801401</c:v>
                </c:pt>
                <c:pt idx="45">
                  <c:v>46.3607044810513</c:v>
                </c:pt>
                <c:pt idx="46">
                  <c:v>45.760253781678898</c:v>
                </c:pt>
                <c:pt idx="47">
                  <c:v>44.951588747752503</c:v>
                </c:pt>
                <c:pt idx="48">
                  <c:v>44.369024301788997</c:v>
                </c:pt>
                <c:pt idx="49">
                  <c:v>43.982635365969799</c:v>
                </c:pt>
                <c:pt idx="50">
                  <c:v>43.140605590107597</c:v>
                </c:pt>
                <c:pt idx="51">
                  <c:v>42.3822743077612</c:v>
                </c:pt>
                <c:pt idx="52">
                  <c:v>41.741464882748403</c:v>
                </c:pt>
                <c:pt idx="53">
                  <c:v>41.6522629266453</c:v>
                </c:pt>
                <c:pt idx="54">
                  <c:v>42.660887101245002</c:v>
                </c:pt>
                <c:pt idx="55">
                  <c:v>43.008637143482197</c:v>
                </c:pt>
                <c:pt idx="56">
                  <c:v>42.2003160759674</c:v>
                </c:pt>
                <c:pt idx="57">
                  <c:v>40.896110098239703</c:v>
                </c:pt>
                <c:pt idx="58">
                  <c:v>39.752651090250303</c:v>
                </c:pt>
                <c:pt idx="59">
                  <c:v>38.906493717447603</c:v>
                </c:pt>
                <c:pt idx="60">
                  <c:v>37.753976927283297</c:v>
                </c:pt>
                <c:pt idx="61">
                  <c:v>36.564197109183901</c:v>
                </c:pt>
                <c:pt idx="62">
                  <c:v>34.797814929590601</c:v>
                </c:pt>
                <c:pt idx="63">
                  <c:v>34.149323588049697</c:v>
                </c:pt>
                <c:pt idx="64">
                  <c:v>32.9836214187699</c:v>
                </c:pt>
                <c:pt idx="65">
                  <c:v>31.694893929569002</c:v>
                </c:pt>
                <c:pt idx="66">
                  <c:v>30.152663194938999</c:v>
                </c:pt>
                <c:pt idx="67">
                  <c:v>28.571105633903699</c:v>
                </c:pt>
                <c:pt idx="68">
                  <c:v>27.0633861959152</c:v>
                </c:pt>
                <c:pt idx="69">
                  <c:v>25.016556735308999</c:v>
                </c:pt>
                <c:pt idx="70">
                  <c:v>23.010429966754899</c:v>
                </c:pt>
                <c:pt idx="71">
                  <c:v>21.645227278684199</c:v>
                </c:pt>
                <c:pt idx="72">
                  <c:v>20.595556445620701</c:v>
                </c:pt>
                <c:pt idx="73">
                  <c:v>19.521693308267</c:v>
                </c:pt>
                <c:pt idx="74">
                  <c:v>18.855545024258401</c:v>
                </c:pt>
                <c:pt idx="75">
                  <c:v>17.5848184439369</c:v>
                </c:pt>
                <c:pt idx="76">
                  <c:v>16.789682755537701</c:v>
                </c:pt>
                <c:pt idx="77">
                  <c:v>16.441474091418101</c:v>
                </c:pt>
                <c:pt idx="78">
                  <c:v>16.946531439276701</c:v>
                </c:pt>
                <c:pt idx="79">
                  <c:v>16.706901505786501</c:v>
                </c:pt>
                <c:pt idx="80">
                  <c:v>15.545212277976599</c:v>
                </c:pt>
                <c:pt idx="81">
                  <c:v>14.437296465863801</c:v>
                </c:pt>
                <c:pt idx="82">
                  <c:v>13.445297334496701</c:v>
                </c:pt>
                <c:pt idx="83">
                  <c:v>12.6505056125091</c:v>
                </c:pt>
                <c:pt idx="84">
                  <c:v>12.5944390874007</c:v>
                </c:pt>
                <c:pt idx="85">
                  <c:v>12.5292001246466</c:v>
                </c:pt>
                <c:pt idx="86">
                  <c:v>12.1282499440652</c:v>
                </c:pt>
                <c:pt idx="87">
                  <c:v>12.1514103491202</c:v>
                </c:pt>
                <c:pt idx="88">
                  <c:v>11.741861008246101</c:v>
                </c:pt>
                <c:pt idx="89">
                  <c:v>12.0819291339552</c:v>
                </c:pt>
                <c:pt idx="90">
                  <c:v>12.1993363358183</c:v>
                </c:pt>
                <c:pt idx="91">
                  <c:v>12.183055258997401</c:v>
                </c:pt>
                <c:pt idx="92">
                  <c:v>12.266983063454299</c:v>
                </c:pt>
                <c:pt idx="93">
                  <c:v>13.082756736556099</c:v>
                </c:pt>
                <c:pt idx="94">
                  <c:v>12.826845726245001</c:v>
                </c:pt>
                <c:pt idx="95">
                  <c:v>11.839547469171301</c:v>
                </c:pt>
                <c:pt idx="96">
                  <c:v>11.3539815513096</c:v>
                </c:pt>
                <c:pt idx="97">
                  <c:v>11.2529700817378</c:v>
                </c:pt>
                <c:pt idx="98">
                  <c:v>11.244600232386301</c:v>
                </c:pt>
                <c:pt idx="99">
                  <c:v>11.292067597202101</c:v>
                </c:pt>
                <c:pt idx="100">
                  <c:v>11.135906846286399</c:v>
                </c:pt>
                <c:pt idx="101">
                  <c:v>10.1138679816302</c:v>
                </c:pt>
                <c:pt idx="102">
                  <c:v>10.631881397662999</c:v>
                </c:pt>
                <c:pt idx="103">
                  <c:v>10.4876448156866</c:v>
                </c:pt>
                <c:pt idx="104">
                  <c:v>10.170737095032599</c:v>
                </c:pt>
                <c:pt idx="105">
                  <c:v>10.4211446427563</c:v>
                </c:pt>
                <c:pt idx="106">
                  <c:v>10.990409054133799</c:v>
                </c:pt>
                <c:pt idx="107">
                  <c:v>11.171220731221799</c:v>
                </c:pt>
                <c:pt idx="108">
                  <c:v>11.3497392988985</c:v>
                </c:pt>
                <c:pt idx="109">
                  <c:v>11.4059204794775</c:v>
                </c:pt>
                <c:pt idx="110">
                  <c:v>11.986191816029599</c:v>
                </c:pt>
                <c:pt idx="111">
                  <c:v>12.572539892521901</c:v>
                </c:pt>
                <c:pt idx="112">
                  <c:v>12.663117714271801</c:v>
                </c:pt>
                <c:pt idx="113">
                  <c:v>12.6237908878665</c:v>
                </c:pt>
                <c:pt idx="114">
                  <c:v>12.2652632313957</c:v>
                </c:pt>
                <c:pt idx="115">
                  <c:v>11.2259113906835</c:v>
                </c:pt>
                <c:pt idx="116">
                  <c:v>10.964267606843899</c:v>
                </c:pt>
                <c:pt idx="117">
                  <c:v>11.538232892514699</c:v>
                </c:pt>
                <c:pt idx="118">
                  <c:v>11.5266526899872</c:v>
                </c:pt>
                <c:pt idx="119">
                  <c:v>12.265951164219199</c:v>
                </c:pt>
                <c:pt idx="120">
                  <c:v>12.737987736553601</c:v>
                </c:pt>
                <c:pt idx="121">
                  <c:v>11.9268002822747</c:v>
                </c:pt>
                <c:pt idx="122">
                  <c:v>11.624912428265199</c:v>
                </c:pt>
                <c:pt idx="123">
                  <c:v>11.4648533913502</c:v>
                </c:pt>
                <c:pt idx="124">
                  <c:v>11.5715976344504</c:v>
                </c:pt>
                <c:pt idx="125">
                  <c:v>11.431373993944</c:v>
                </c:pt>
                <c:pt idx="126">
                  <c:v>11.272117545323001</c:v>
                </c:pt>
                <c:pt idx="127">
                  <c:v>10.6824444601842</c:v>
                </c:pt>
                <c:pt idx="128">
                  <c:v>9.7614170650996002</c:v>
                </c:pt>
                <c:pt idx="129">
                  <c:v>9.2689718190036992</c:v>
                </c:pt>
                <c:pt idx="130">
                  <c:v>9.3620720611061294</c:v>
                </c:pt>
                <c:pt idx="131">
                  <c:v>9.9447511625401699</c:v>
                </c:pt>
                <c:pt idx="132">
                  <c:v>9.9665357019484002</c:v>
                </c:pt>
                <c:pt idx="133">
                  <c:v>9.6410288210016493</c:v>
                </c:pt>
                <c:pt idx="134">
                  <c:v>9.6851711771709006</c:v>
                </c:pt>
                <c:pt idx="135">
                  <c:v>10.300871054128899</c:v>
                </c:pt>
                <c:pt idx="136">
                  <c:v>10.578681259318801</c:v>
                </c:pt>
                <c:pt idx="137">
                  <c:v>9.7498368625720708</c:v>
                </c:pt>
                <c:pt idx="138">
                  <c:v>10.1676413973273</c:v>
                </c:pt>
                <c:pt idx="139">
                  <c:v>10.4251575842263</c:v>
                </c:pt>
                <c:pt idx="140">
                  <c:v>10.925628713262</c:v>
                </c:pt>
                <c:pt idx="141">
                  <c:v>11.4945491582277</c:v>
                </c:pt>
                <c:pt idx="142">
                  <c:v>11.3772566118352</c:v>
                </c:pt>
                <c:pt idx="143">
                  <c:v>10.6901263767123</c:v>
                </c:pt>
                <c:pt idx="144">
                  <c:v>10.7594929364069</c:v>
                </c:pt>
                <c:pt idx="145">
                  <c:v>10.9063665942063</c:v>
                </c:pt>
                <c:pt idx="146">
                  <c:v>11.2466640308565</c:v>
                </c:pt>
                <c:pt idx="147">
                  <c:v>11.3210754312561</c:v>
                </c:pt>
                <c:pt idx="148">
                  <c:v>11.305138320847</c:v>
                </c:pt>
                <c:pt idx="149">
                  <c:v>11.6180331000311</c:v>
                </c:pt>
                <c:pt idx="150">
                  <c:v>12.1097904133035</c:v>
                </c:pt>
                <c:pt idx="151">
                  <c:v>12.401817896843999</c:v>
                </c:pt>
                <c:pt idx="152">
                  <c:v>12.7236558027325</c:v>
                </c:pt>
                <c:pt idx="153">
                  <c:v>13.2173622590046</c:v>
                </c:pt>
                <c:pt idx="154">
                  <c:v>13.329953931103899</c:v>
                </c:pt>
                <c:pt idx="155">
                  <c:v>13.1711561043651</c:v>
                </c:pt>
                <c:pt idx="156">
                  <c:v>12.503058677356799</c:v>
                </c:pt>
                <c:pt idx="157">
                  <c:v>12.078604125308599</c:v>
                </c:pt>
                <c:pt idx="158">
                  <c:v>12.041799719255801</c:v>
                </c:pt>
                <c:pt idx="159">
                  <c:v>12.0207031126711</c:v>
                </c:pt>
                <c:pt idx="160">
                  <c:v>12.3497643132054</c:v>
                </c:pt>
                <c:pt idx="161">
                  <c:v>11.9506486201531</c:v>
                </c:pt>
                <c:pt idx="162">
                  <c:v>11.7027634927819</c:v>
                </c:pt>
                <c:pt idx="163">
                  <c:v>12.0748204947798</c:v>
                </c:pt>
                <c:pt idx="164">
                  <c:v>12.557978647759599</c:v>
                </c:pt>
                <c:pt idx="165">
                  <c:v>12.872134637119901</c:v>
                </c:pt>
                <c:pt idx="166">
                  <c:v>13.1219689074908</c:v>
                </c:pt>
                <c:pt idx="167">
                  <c:v>12.427042100369199</c:v>
                </c:pt>
                <c:pt idx="168">
                  <c:v>11.966241764150499</c:v>
                </c:pt>
                <c:pt idx="169">
                  <c:v>12.3394453208542</c:v>
                </c:pt>
                <c:pt idx="170">
                  <c:v>12.203807899170499</c:v>
                </c:pt>
                <c:pt idx="171">
                  <c:v>12.8899062350582</c:v>
                </c:pt>
                <c:pt idx="172">
                  <c:v>13.4479344103198</c:v>
                </c:pt>
                <c:pt idx="173">
                  <c:v>14.068220506100699</c:v>
                </c:pt>
                <c:pt idx="174">
                  <c:v>14.038295428282</c:v>
                </c:pt>
                <c:pt idx="175">
                  <c:v>12.8987347062921</c:v>
                </c:pt>
                <c:pt idx="176">
                  <c:v>12.730649786437199</c:v>
                </c:pt>
                <c:pt idx="177">
                  <c:v>12.811596548659301</c:v>
                </c:pt>
                <c:pt idx="178">
                  <c:v>12.737070492789099</c:v>
                </c:pt>
                <c:pt idx="179">
                  <c:v>11.872682900165801</c:v>
                </c:pt>
                <c:pt idx="180">
                  <c:v>12.1897052762904</c:v>
                </c:pt>
                <c:pt idx="181">
                  <c:v>12.707489381382199</c:v>
                </c:pt>
                <c:pt idx="182">
                  <c:v>13.232152814708099</c:v>
                </c:pt>
                <c:pt idx="183">
                  <c:v>14.2317192071327</c:v>
                </c:pt>
                <c:pt idx="184">
                  <c:v>14.650670296593599</c:v>
                </c:pt>
                <c:pt idx="185">
                  <c:v>14.659498767827399</c:v>
                </c:pt>
                <c:pt idx="186">
                  <c:v>14.621662462539501</c:v>
                </c:pt>
                <c:pt idx="187">
                  <c:v>14.2012208519612</c:v>
                </c:pt>
                <c:pt idx="188">
                  <c:v>14.5397984565529</c:v>
                </c:pt>
                <c:pt idx="189">
                  <c:v>14.1022731808598</c:v>
                </c:pt>
                <c:pt idx="190">
                  <c:v>13.754293827681501</c:v>
                </c:pt>
                <c:pt idx="191">
                  <c:v>13.9669797255878</c:v>
                </c:pt>
                <c:pt idx="192">
                  <c:v>14.654912549004701</c:v>
                </c:pt>
                <c:pt idx="193">
                  <c:v>14.266803781127001</c:v>
                </c:pt>
                <c:pt idx="194">
                  <c:v>14.338807416644601</c:v>
                </c:pt>
                <c:pt idx="195">
                  <c:v>14.2926012620051</c:v>
                </c:pt>
                <c:pt idx="196">
                  <c:v>14.7428532949315</c:v>
                </c:pt>
                <c:pt idx="197">
                  <c:v>14.963450420307099</c:v>
                </c:pt>
                <c:pt idx="198">
                  <c:v>14.716253225759299</c:v>
                </c:pt>
                <c:pt idx="199">
                  <c:v>14.190901859609999</c:v>
                </c:pt>
                <c:pt idx="200">
                  <c:v>13.6170512294098</c:v>
                </c:pt>
                <c:pt idx="201">
                  <c:v>13.777568888207099</c:v>
                </c:pt>
                <c:pt idx="202">
                  <c:v>14.0212117631672</c:v>
                </c:pt>
                <c:pt idx="203">
                  <c:v>13.253937354116299</c:v>
                </c:pt>
                <c:pt idx="204">
                  <c:v>12.721248037850501</c:v>
                </c:pt>
                <c:pt idx="205">
                  <c:v>12.928315817699</c:v>
                </c:pt>
                <c:pt idx="206">
                  <c:v>12.1565698452959</c:v>
                </c:pt>
                <c:pt idx="207">
                  <c:v>11.6371805636161</c:v>
                </c:pt>
                <c:pt idx="208">
                  <c:v>11.643142648085799</c:v>
                </c:pt>
                <c:pt idx="209">
                  <c:v>11.5944140730938</c:v>
                </c:pt>
                <c:pt idx="210">
                  <c:v>11.8020551302951</c:v>
                </c:pt>
                <c:pt idx="211">
                  <c:v>12.0765403268384</c:v>
                </c:pt>
                <c:pt idx="212">
                  <c:v>12.6091149876336</c:v>
                </c:pt>
                <c:pt idx="213">
                  <c:v>12.5802218090501</c:v>
                </c:pt>
                <c:pt idx="214">
                  <c:v>13.4780887990796</c:v>
                </c:pt>
                <c:pt idx="215">
                  <c:v>13.534957912482099</c:v>
                </c:pt>
                <c:pt idx="216">
                  <c:v>13.2469433704115</c:v>
                </c:pt>
                <c:pt idx="217">
                  <c:v>12.750141216434001</c:v>
                </c:pt>
                <c:pt idx="218">
                  <c:v>12.6579582180962</c:v>
                </c:pt>
                <c:pt idx="219">
                  <c:v>12.0952291685412</c:v>
                </c:pt>
                <c:pt idx="220">
                  <c:v>12.356758296910201</c:v>
                </c:pt>
                <c:pt idx="221">
                  <c:v>12.994128057805799</c:v>
                </c:pt>
                <c:pt idx="222">
                  <c:v>13.3182590731058</c:v>
                </c:pt>
                <c:pt idx="223">
                  <c:v>13.982228903173599</c:v>
                </c:pt>
                <c:pt idx="224">
                  <c:v>13.7529179620346</c:v>
                </c:pt>
                <c:pt idx="225">
                  <c:v>13.3720324888028</c:v>
                </c:pt>
                <c:pt idx="226">
                  <c:v>13.891192459541401</c:v>
                </c:pt>
                <c:pt idx="227">
                  <c:v>13.486458648431199</c:v>
                </c:pt>
                <c:pt idx="228">
                  <c:v>13.115433545668299</c:v>
                </c:pt>
                <c:pt idx="229">
                  <c:v>13.137218085076499</c:v>
                </c:pt>
                <c:pt idx="230">
                  <c:v>12.889791579587699</c:v>
                </c:pt>
                <c:pt idx="231">
                  <c:v>13.3534583025706</c:v>
                </c:pt>
                <c:pt idx="232">
                  <c:v>14.3132392467076</c:v>
                </c:pt>
                <c:pt idx="233">
                  <c:v>14.165906967025901</c:v>
                </c:pt>
                <c:pt idx="234">
                  <c:v>14.749617967695</c:v>
                </c:pt>
                <c:pt idx="235">
                  <c:v>14.7335662018153</c:v>
                </c:pt>
                <c:pt idx="236">
                  <c:v>14.3282591133522</c:v>
                </c:pt>
                <c:pt idx="237">
                  <c:v>13.916187352125499</c:v>
                </c:pt>
                <c:pt idx="238">
                  <c:v>13.155104338485399</c:v>
                </c:pt>
                <c:pt idx="239">
                  <c:v>13.807723276966801</c:v>
                </c:pt>
                <c:pt idx="240">
                  <c:v>13.5764631928282</c:v>
                </c:pt>
                <c:pt idx="241">
                  <c:v>12.501682811709999</c:v>
                </c:pt>
                <c:pt idx="242">
                  <c:v>12.807698262659899</c:v>
                </c:pt>
                <c:pt idx="243">
                  <c:v>12.8563121821813</c:v>
                </c:pt>
                <c:pt idx="244">
                  <c:v>12.2983986623903</c:v>
                </c:pt>
                <c:pt idx="245">
                  <c:v>11.656557338142401</c:v>
                </c:pt>
                <c:pt idx="246">
                  <c:v>11.8816260268703</c:v>
                </c:pt>
                <c:pt idx="247">
                  <c:v>12.4283033105455</c:v>
                </c:pt>
                <c:pt idx="248">
                  <c:v>12.4871215669476</c:v>
                </c:pt>
                <c:pt idx="249">
                  <c:v>12.7589696876679</c:v>
                </c:pt>
                <c:pt idx="250">
                  <c:v>12.983694409984</c:v>
                </c:pt>
                <c:pt idx="251">
                  <c:v>13.2447649164707</c:v>
                </c:pt>
                <c:pt idx="252">
                  <c:v>13.437271451556899</c:v>
                </c:pt>
                <c:pt idx="253">
                  <c:v>13.250268379058101</c:v>
                </c:pt>
                <c:pt idx="254">
                  <c:v>13.0065108486274</c:v>
                </c:pt>
                <c:pt idx="255">
                  <c:v>13.2500390681169</c:v>
                </c:pt>
                <c:pt idx="256">
                  <c:v>13.185373382715699</c:v>
                </c:pt>
                <c:pt idx="257">
                  <c:v>13.1228861512554</c:v>
                </c:pt>
                <c:pt idx="258">
                  <c:v>13.3336229061621</c:v>
                </c:pt>
                <c:pt idx="259">
                  <c:v>13.756472281622299</c:v>
                </c:pt>
                <c:pt idx="260">
                  <c:v>14.869547589910701</c:v>
                </c:pt>
                <c:pt idx="261">
                  <c:v>15.110782699988899</c:v>
                </c:pt>
                <c:pt idx="262">
                  <c:v>14.608247772482899</c:v>
                </c:pt>
                <c:pt idx="263">
                  <c:v>14.0411618150463</c:v>
                </c:pt>
                <c:pt idx="264">
                  <c:v>13.7814671742064</c:v>
                </c:pt>
                <c:pt idx="265">
                  <c:v>14.205692415313401</c:v>
                </c:pt>
                <c:pt idx="266">
                  <c:v>13.627026255349399</c:v>
                </c:pt>
                <c:pt idx="267">
                  <c:v>13.362401429275</c:v>
                </c:pt>
                <c:pt idx="268">
                  <c:v>13.0685394582055</c:v>
                </c:pt>
                <c:pt idx="269">
                  <c:v>13.1698948941889</c:v>
                </c:pt>
                <c:pt idx="270">
                  <c:v>12.719986827674299</c:v>
                </c:pt>
                <c:pt idx="271">
                  <c:v>12.706342826676501</c:v>
                </c:pt>
                <c:pt idx="272">
                  <c:v>12.1268740784184</c:v>
                </c:pt>
                <c:pt idx="273">
                  <c:v>11.998345295909999</c:v>
                </c:pt>
                <c:pt idx="274">
                  <c:v>12.145218953709501</c:v>
                </c:pt>
                <c:pt idx="275">
                  <c:v>11.727185108013201</c:v>
                </c:pt>
                <c:pt idx="276">
                  <c:v>12.416264486135701</c:v>
                </c:pt>
                <c:pt idx="277">
                  <c:v>12.6273452074541</c:v>
                </c:pt>
                <c:pt idx="278">
                  <c:v>12.294844342802699</c:v>
                </c:pt>
                <c:pt idx="279">
                  <c:v>12.9922935702768</c:v>
                </c:pt>
                <c:pt idx="280">
                  <c:v>13.070832567616799</c:v>
                </c:pt>
                <c:pt idx="281">
                  <c:v>13.237426966354301</c:v>
                </c:pt>
                <c:pt idx="282">
                  <c:v>12.716317852615999</c:v>
                </c:pt>
                <c:pt idx="283">
                  <c:v>12.5527044961134</c:v>
                </c:pt>
                <c:pt idx="284">
                  <c:v>13.0536342470314</c:v>
                </c:pt>
                <c:pt idx="285">
                  <c:v>13.254166665057401</c:v>
                </c:pt>
                <c:pt idx="286">
                  <c:v>13.649842693992699</c:v>
                </c:pt>
                <c:pt idx="287">
                  <c:v>14.246395107365601</c:v>
                </c:pt>
                <c:pt idx="288">
                  <c:v>14.2701287897735</c:v>
                </c:pt>
                <c:pt idx="289">
                  <c:v>14.1214206444449</c:v>
                </c:pt>
                <c:pt idx="290">
                  <c:v>14.3016590441801</c:v>
                </c:pt>
                <c:pt idx="291">
                  <c:v>14.2737977648317</c:v>
                </c:pt>
                <c:pt idx="292">
                  <c:v>14.353483316877499</c:v>
                </c:pt>
                <c:pt idx="293">
                  <c:v>13.8086405207314</c:v>
                </c:pt>
                <c:pt idx="294">
                  <c:v>13.522345810719401</c:v>
                </c:pt>
                <c:pt idx="295">
                  <c:v>13.485312093725501</c:v>
                </c:pt>
                <c:pt idx="296">
                  <c:v>13.585979596885499</c:v>
                </c:pt>
                <c:pt idx="297">
                  <c:v>13.9931211728777</c:v>
                </c:pt>
                <c:pt idx="298">
                  <c:v>14.4067981106923</c:v>
                </c:pt>
                <c:pt idx="299">
                  <c:v>14.351992795760101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B39-4338-A7DC-4A0E4D11824F}"/>
            </c:ext>
          </c:extLst>
        </c:ser>
        <c:ser>
          <c:idx val="3"/>
          <c:order val="3"/>
          <c:tx>
            <c:strRef>
              <c:f>'combined data'!$F$1</c:f>
              <c:strCache>
                <c:ptCount val="1"/>
                <c:pt idx="0">
                  <c:v>Average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'combined data'!$F$2:$F$301</c:f>
              <c:numCache>
                <c:formatCode>General</c:formatCode>
                <c:ptCount val="300"/>
                <c:pt idx="0">
                  <c:v>-3.1881329457488436</c:v>
                </c:pt>
                <c:pt idx="1">
                  <c:v>-4.1789855224102066</c:v>
                </c:pt>
                <c:pt idx="2">
                  <c:v>-4.9495849401076502</c:v>
                </c:pt>
                <c:pt idx="3">
                  <c:v>-5.2542245254107298</c:v>
                </c:pt>
                <c:pt idx="4">
                  <c:v>-5.1878007894608045</c:v>
                </c:pt>
                <c:pt idx="5">
                  <c:v>-4.4693313923822933</c:v>
                </c:pt>
                <c:pt idx="6">
                  <c:v>-3.7691686521047369</c:v>
                </c:pt>
                <c:pt idx="7">
                  <c:v>-3.2518813873854566</c:v>
                </c:pt>
                <c:pt idx="8">
                  <c:v>-2.8969844874827761</c:v>
                </c:pt>
                <c:pt idx="9">
                  <c:v>-2.551030714284483</c:v>
                </c:pt>
                <c:pt idx="10">
                  <c:v>-2.4132912756403466</c:v>
                </c:pt>
                <c:pt idx="11">
                  <c:v>-1.8420012842828537</c:v>
                </c:pt>
                <c:pt idx="12">
                  <c:v>-1.3980935207280571</c:v>
                </c:pt>
                <c:pt idx="13">
                  <c:v>-0.96232629558367233</c:v>
                </c:pt>
                <c:pt idx="14">
                  <c:v>-0.74409871659979698</c:v>
                </c:pt>
                <c:pt idx="15">
                  <c:v>-0.20804617319732199</c:v>
                </c:pt>
                <c:pt idx="16">
                  <c:v>0.53537989797512398</c:v>
                </c:pt>
                <c:pt idx="17">
                  <c:v>0.81976368347761797</c:v>
                </c:pt>
                <c:pt idx="18">
                  <c:v>0.78181272271911906</c:v>
                </c:pt>
                <c:pt idx="19">
                  <c:v>1.0574826924583125</c:v>
                </c:pt>
                <c:pt idx="20">
                  <c:v>1.5117476668545784</c:v>
                </c:pt>
                <c:pt idx="21">
                  <c:v>2.26656284810359</c:v>
                </c:pt>
                <c:pt idx="22">
                  <c:v>3.27212954348804</c:v>
                </c:pt>
                <c:pt idx="23">
                  <c:v>3.9072826319527372</c:v>
                </c:pt>
                <c:pt idx="24">
                  <c:v>5.0634301786850928</c:v>
                </c:pt>
                <c:pt idx="25">
                  <c:v>6.0887940519878834</c:v>
                </c:pt>
                <c:pt idx="26">
                  <c:v>7.3234423775701414</c:v>
                </c:pt>
                <c:pt idx="27">
                  <c:v>8.6770266446231332</c:v>
                </c:pt>
                <c:pt idx="28">
                  <c:v>9.9102226675781857</c:v>
                </c:pt>
                <c:pt idx="29">
                  <c:v>11.052305809920702</c:v>
                </c:pt>
                <c:pt idx="30">
                  <c:v>12.674680718478733</c:v>
                </c:pt>
                <c:pt idx="31">
                  <c:v>14.673354881445766</c:v>
                </c:pt>
                <c:pt idx="32">
                  <c:v>17.321170100286931</c:v>
                </c:pt>
                <c:pt idx="33">
                  <c:v>20.033956752450834</c:v>
                </c:pt>
                <c:pt idx="34">
                  <c:v>23.256234097335266</c:v>
                </c:pt>
                <c:pt idx="35">
                  <c:v>26.703733004908333</c:v>
                </c:pt>
                <c:pt idx="36">
                  <c:v>29.816055753516633</c:v>
                </c:pt>
                <c:pt idx="37">
                  <c:v>32.684850282635402</c:v>
                </c:pt>
                <c:pt idx="38">
                  <c:v>35.906363257716038</c:v>
                </c:pt>
                <c:pt idx="39">
                  <c:v>38.2208368051216</c:v>
                </c:pt>
                <c:pt idx="40">
                  <c:v>40.090026723325501</c:v>
                </c:pt>
                <c:pt idx="41">
                  <c:v>41.340879688748231</c:v>
                </c:pt>
                <c:pt idx="42">
                  <c:v>42.607593327599737</c:v>
                </c:pt>
                <c:pt idx="43">
                  <c:v>43.688832633560104</c:v>
                </c:pt>
                <c:pt idx="44">
                  <c:v>44.28611119824663</c:v>
                </c:pt>
                <c:pt idx="45">
                  <c:v>44.934526102807233</c:v>
                </c:pt>
                <c:pt idx="46">
                  <c:v>44.524097736658668</c:v>
                </c:pt>
                <c:pt idx="47">
                  <c:v>44.015715380153665</c:v>
                </c:pt>
                <c:pt idx="48">
                  <c:v>43.589005937184275</c:v>
                </c:pt>
                <c:pt idx="49">
                  <c:v>43.252377475592304</c:v>
                </c:pt>
                <c:pt idx="50">
                  <c:v>42.634995985065864</c:v>
                </c:pt>
                <c:pt idx="51">
                  <c:v>41.742594239133503</c:v>
                </c:pt>
                <c:pt idx="52">
                  <c:v>41.281564591973634</c:v>
                </c:pt>
                <c:pt idx="53">
                  <c:v>41.042469717346101</c:v>
                </c:pt>
                <c:pt idx="54">
                  <c:v>41.046215129384706</c:v>
                </c:pt>
                <c:pt idx="55">
                  <c:v>40.99618712572623</c:v>
                </c:pt>
                <c:pt idx="56">
                  <c:v>40.419431890271603</c:v>
                </c:pt>
                <c:pt idx="57">
                  <c:v>39.314420683413239</c:v>
                </c:pt>
                <c:pt idx="58">
                  <c:v>38.559070443301529</c:v>
                </c:pt>
                <c:pt idx="59">
                  <c:v>37.464760413696304</c:v>
                </c:pt>
                <c:pt idx="60">
                  <c:v>36.338155759880699</c:v>
                </c:pt>
                <c:pt idx="61">
                  <c:v>34.99225340935584</c:v>
                </c:pt>
                <c:pt idx="62">
                  <c:v>33.187079462219863</c:v>
                </c:pt>
                <c:pt idx="63">
                  <c:v>31.74104466739773</c:v>
                </c:pt>
                <c:pt idx="64">
                  <c:v>30.515645216441399</c:v>
                </c:pt>
                <c:pt idx="65">
                  <c:v>29.1319447791188</c:v>
                </c:pt>
                <c:pt idx="66">
                  <c:v>27.596172969330897</c:v>
                </c:pt>
                <c:pt idx="67">
                  <c:v>26.067930202110432</c:v>
                </c:pt>
                <c:pt idx="68">
                  <c:v>24.4843852795853</c:v>
                </c:pt>
                <c:pt idx="69">
                  <c:v>22.856736219381066</c:v>
                </c:pt>
                <c:pt idx="70">
                  <c:v>21.216666149865134</c:v>
                </c:pt>
                <c:pt idx="71">
                  <c:v>19.995776480751164</c:v>
                </c:pt>
                <c:pt idx="72">
                  <c:v>18.792696628065734</c:v>
                </c:pt>
                <c:pt idx="73">
                  <c:v>18.189035575517465</c:v>
                </c:pt>
                <c:pt idx="74">
                  <c:v>17.549449142190767</c:v>
                </c:pt>
                <c:pt idx="75">
                  <c:v>16.511893570517401</c:v>
                </c:pt>
                <c:pt idx="76">
                  <c:v>15.8465478748028</c:v>
                </c:pt>
                <c:pt idx="77">
                  <c:v>15.290048439148768</c:v>
                </c:pt>
                <c:pt idx="78">
                  <c:v>15.401875741444167</c:v>
                </c:pt>
                <c:pt idx="79">
                  <c:v>14.9807844165327</c:v>
                </c:pt>
                <c:pt idx="80">
                  <c:v>13.862778923009765</c:v>
                </c:pt>
                <c:pt idx="81">
                  <c:v>13.185203310434401</c:v>
                </c:pt>
                <c:pt idx="82">
                  <c:v>12.720007847843833</c:v>
                </c:pt>
                <c:pt idx="83">
                  <c:v>11.802343679895968</c:v>
                </c:pt>
                <c:pt idx="84">
                  <c:v>11.501640599082465</c:v>
                </c:pt>
                <c:pt idx="85">
                  <c:v>11.344600822892431</c:v>
                </c:pt>
                <c:pt idx="86">
                  <c:v>11.026126144140649</c:v>
                </c:pt>
                <c:pt idx="87">
                  <c:v>10.961498677229665</c:v>
                </c:pt>
                <c:pt idx="88">
                  <c:v>10.404961023085457</c:v>
                </c:pt>
                <c:pt idx="89">
                  <c:v>10.326078059333687</c:v>
                </c:pt>
                <c:pt idx="90">
                  <c:v>9.8298491827089975</c:v>
                </c:pt>
                <c:pt idx="91">
                  <c:v>9.7352584194891651</c:v>
                </c:pt>
                <c:pt idx="92">
                  <c:v>9.8845398421706321</c:v>
                </c:pt>
                <c:pt idx="93">
                  <c:v>10.368959205326643</c:v>
                </c:pt>
                <c:pt idx="94">
                  <c:v>10.171560703496201</c:v>
                </c:pt>
                <c:pt idx="95">
                  <c:v>9.6160549485871201</c:v>
                </c:pt>
                <c:pt idx="96">
                  <c:v>9.2846242016609839</c:v>
                </c:pt>
                <c:pt idx="97">
                  <c:v>9.3565514001981906</c:v>
                </c:pt>
                <c:pt idx="98">
                  <c:v>9.6524771697380096</c:v>
                </c:pt>
                <c:pt idx="99">
                  <c:v>9.7529535804470751</c:v>
                </c:pt>
                <c:pt idx="100">
                  <c:v>9.7416409073508632</c:v>
                </c:pt>
                <c:pt idx="101">
                  <c:v>9.467193929297764</c:v>
                </c:pt>
                <c:pt idx="102">
                  <c:v>9.3898779236437253</c:v>
                </c:pt>
                <c:pt idx="103">
                  <c:v>9.4778568880606979</c:v>
                </c:pt>
                <c:pt idx="104">
                  <c:v>9.5334647912868888</c:v>
                </c:pt>
                <c:pt idx="105">
                  <c:v>9.6225520919193759</c:v>
                </c:pt>
                <c:pt idx="106">
                  <c:v>9.5173748069169974</c:v>
                </c:pt>
                <c:pt idx="107">
                  <c:v>9.4607732229458605</c:v>
                </c:pt>
                <c:pt idx="108">
                  <c:v>9.2210668524752819</c:v>
                </c:pt>
                <c:pt idx="109">
                  <c:v>9.3742847796462758</c:v>
                </c:pt>
                <c:pt idx="110">
                  <c:v>10.010393330365703</c:v>
                </c:pt>
                <c:pt idx="111">
                  <c:v>10.34564592631083</c:v>
                </c:pt>
                <c:pt idx="112">
                  <c:v>10.577058884410244</c:v>
                </c:pt>
                <c:pt idx="113">
                  <c:v>10.693357750057887</c:v>
                </c:pt>
                <c:pt idx="114">
                  <c:v>10.52458489737961</c:v>
                </c:pt>
                <c:pt idx="115">
                  <c:v>10.136437911011747</c:v>
                </c:pt>
                <c:pt idx="116">
                  <c:v>9.7620113626220331</c:v>
                </c:pt>
                <c:pt idx="117">
                  <c:v>10.035655752381187</c:v>
                </c:pt>
                <c:pt idx="118">
                  <c:v>10.358372683544056</c:v>
                </c:pt>
                <c:pt idx="119">
                  <c:v>10.900807714808233</c:v>
                </c:pt>
                <c:pt idx="120">
                  <c:v>11.109404234264302</c:v>
                </c:pt>
                <c:pt idx="121">
                  <c:v>11.110283259538667</c:v>
                </c:pt>
                <c:pt idx="122">
                  <c:v>10.814510363959599</c:v>
                </c:pt>
                <c:pt idx="123">
                  <c:v>10.51273716542075</c:v>
                </c:pt>
                <c:pt idx="124">
                  <c:v>10.237296506622691</c:v>
                </c:pt>
                <c:pt idx="125">
                  <c:v>9.8932536579339132</c:v>
                </c:pt>
                <c:pt idx="126">
                  <c:v>10.043261231928987</c:v>
                </c:pt>
                <c:pt idx="127">
                  <c:v>9.9208091893607762</c:v>
                </c:pt>
                <c:pt idx="128">
                  <c:v>9.7970577181261174</c:v>
                </c:pt>
                <c:pt idx="129">
                  <c:v>9.3167659519106003</c:v>
                </c:pt>
                <c:pt idx="130">
                  <c:v>9.4082992359152264</c:v>
                </c:pt>
                <c:pt idx="131">
                  <c:v>9.3971394367797974</c:v>
                </c:pt>
                <c:pt idx="132">
                  <c:v>9.3548315681396801</c:v>
                </c:pt>
                <c:pt idx="133">
                  <c:v>8.9131404770158635</c:v>
                </c:pt>
                <c:pt idx="134">
                  <c:v>9.0747664720286334</c:v>
                </c:pt>
                <c:pt idx="135">
                  <c:v>9.2868790925821454</c:v>
                </c:pt>
                <c:pt idx="136">
                  <c:v>9.6244247979386817</c:v>
                </c:pt>
                <c:pt idx="137">
                  <c:v>9.2870701850331034</c:v>
                </c:pt>
                <c:pt idx="138">
                  <c:v>9.2852739159942104</c:v>
                </c:pt>
                <c:pt idx="139">
                  <c:v>9.6260299745266593</c:v>
                </c:pt>
                <c:pt idx="140">
                  <c:v>9.8741061943487995</c:v>
                </c:pt>
                <c:pt idx="141">
                  <c:v>10.020521230266004</c:v>
                </c:pt>
                <c:pt idx="142">
                  <c:v>9.85323889870517</c:v>
                </c:pt>
                <c:pt idx="143">
                  <c:v>9.7348380160970702</c:v>
                </c:pt>
                <c:pt idx="144">
                  <c:v>10.00699188473884</c:v>
                </c:pt>
                <c:pt idx="145">
                  <c:v>9.8267152665134088</c:v>
                </c:pt>
                <c:pt idx="146">
                  <c:v>9.9403006193575774</c:v>
                </c:pt>
                <c:pt idx="147">
                  <c:v>9.8984131541095195</c:v>
                </c:pt>
                <c:pt idx="148">
                  <c:v>10.013641902031859</c:v>
                </c:pt>
                <c:pt idx="149">
                  <c:v>9.9983927244461146</c:v>
                </c:pt>
                <c:pt idx="150">
                  <c:v>10.247004003130906</c:v>
                </c:pt>
                <c:pt idx="151">
                  <c:v>10.73883775338377</c:v>
                </c:pt>
                <c:pt idx="152">
                  <c:v>10.690873548195535</c:v>
                </c:pt>
                <c:pt idx="153">
                  <c:v>11.016495084612806</c:v>
                </c:pt>
                <c:pt idx="154">
                  <c:v>11.074663626681755</c:v>
                </c:pt>
                <c:pt idx="155">
                  <c:v>11.223027805598633</c:v>
                </c:pt>
                <c:pt idx="156">
                  <c:v>11.3857239183367</c:v>
                </c:pt>
                <c:pt idx="157">
                  <c:v>11.317274602406734</c:v>
                </c:pt>
                <c:pt idx="158">
                  <c:v>11.561108569817833</c:v>
                </c:pt>
                <c:pt idx="159">
                  <c:v>11.6918922432474</c:v>
                </c:pt>
                <c:pt idx="160">
                  <c:v>11.907176998486667</c:v>
                </c:pt>
                <c:pt idx="161">
                  <c:v>11.5123799948258</c:v>
                </c:pt>
                <c:pt idx="162">
                  <c:v>11.501755254553032</c:v>
                </c:pt>
                <c:pt idx="163">
                  <c:v>11.460708596089134</c:v>
                </c:pt>
                <c:pt idx="164">
                  <c:v>11.253908345672032</c:v>
                </c:pt>
                <c:pt idx="165">
                  <c:v>11.052726213312782</c:v>
                </c:pt>
                <c:pt idx="166">
                  <c:v>11.127290487673109</c:v>
                </c:pt>
                <c:pt idx="167">
                  <c:v>10.746137485009994</c:v>
                </c:pt>
                <c:pt idx="168">
                  <c:v>10.803770968216265</c:v>
                </c:pt>
                <c:pt idx="169">
                  <c:v>10.948313298114195</c:v>
                </c:pt>
                <c:pt idx="170">
                  <c:v>10.779043605063469</c:v>
                </c:pt>
                <c:pt idx="171">
                  <c:v>11.270036548532106</c:v>
                </c:pt>
                <c:pt idx="172">
                  <c:v>11.610945481025347</c:v>
                </c:pt>
                <c:pt idx="173">
                  <c:v>11.968746986182483</c:v>
                </c:pt>
                <c:pt idx="174">
                  <c:v>12.025883629016233</c:v>
                </c:pt>
                <c:pt idx="175">
                  <c:v>11.601925917340566</c:v>
                </c:pt>
                <c:pt idx="176">
                  <c:v>11.695637655285999</c:v>
                </c:pt>
                <c:pt idx="177">
                  <c:v>11.664413148800934</c:v>
                </c:pt>
                <c:pt idx="178">
                  <c:v>11.212785250227753</c:v>
                </c:pt>
                <c:pt idx="179">
                  <c:v>11.198911938288846</c:v>
                </c:pt>
                <c:pt idx="180">
                  <c:v>11.211103636659402</c:v>
                </c:pt>
                <c:pt idx="181">
                  <c:v>11.269577926649836</c:v>
                </c:pt>
                <c:pt idx="182">
                  <c:v>11.598715564164634</c:v>
                </c:pt>
                <c:pt idx="183">
                  <c:v>11.631889213649332</c:v>
                </c:pt>
                <c:pt idx="184">
                  <c:v>11.762214265196661</c:v>
                </c:pt>
                <c:pt idx="185">
                  <c:v>11.8972784095275</c:v>
                </c:pt>
                <c:pt idx="186">
                  <c:v>11.931254647306266</c:v>
                </c:pt>
                <c:pt idx="187">
                  <c:v>12.024966385251668</c:v>
                </c:pt>
                <c:pt idx="188">
                  <c:v>12.1755854550898</c:v>
                </c:pt>
                <c:pt idx="189">
                  <c:v>12.000468333040033</c:v>
                </c:pt>
                <c:pt idx="190">
                  <c:v>11.708784815911327</c:v>
                </c:pt>
                <c:pt idx="191">
                  <c:v>11.953841775008449</c:v>
                </c:pt>
                <c:pt idx="192">
                  <c:v>12.394768496328467</c:v>
                </c:pt>
                <c:pt idx="193">
                  <c:v>12.427712834872068</c:v>
                </c:pt>
                <c:pt idx="194">
                  <c:v>12.358346275177567</c:v>
                </c:pt>
                <c:pt idx="195">
                  <c:v>12.195191540557166</c:v>
                </c:pt>
                <c:pt idx="196">
                  <c:v>12.300177733108667</c:v>
                </c:pt>
                <c:pt idx="197">
                  <c:v>12.411813942953133</c:v>
                </c:pt>
                <c:pt idx="198">
                  <c:v>12.6228182272911</c:v>
                </c:pt>
                <c:pt idx="199">
                  <c:v>12.461383324729299</c:v>
                </c:pt>
                <c:pt idx="200">
                  <c:v>12.216441021102733</c:v>
                </c:pt>
                <c:pt idx="201">
                  <c:v>12.342600257219367</c:v>
                </c:pt>
                <c:pt idx="202">
                  <c:v>12.354142241256667</c:v>
                </c:pt>
                <c:pt idx="203">
                  <c:v>11.777463442782434</c:v>
                </c:pt>
                <c:pt idx="204">
                  <c:v>11.644233785980667</c:v>
                </c:pt>
                <c:pt idx="205">
                  <c:v>11.609493178398134</c:v>
                </c:pt>
                <c:pt idx="206">
                  <c:v>11.1867584584085</c:v>
                </c:pt>
                <c:pt idx="207">
                  <c:v>10.8974444876715</c:v>
                </c:pt>
                <c:pt idx="208">
                  <c:v>10.998685268184367</c:v>
                </c:pt>
                <c:pt idx="209">
                  <c:v>11.205676611052501</c:v>
                </c:pt>
                <c:pt idx="210">
                  <c:v>11.641443836196833</c:v>
                </c:pt>
                <c:pt idx="211">
                  <c:v>11.663495905036365</c:v>
                </c:pt>
                <c:pt idx="212">
                  <c:v>11.867964827551935</c:v>
                </c:pt>
                <c:pt idx="213">
                  <c:v>11.7675266353331</c:v>
                </c:pt>
                <c:pt idx="214">
                  <c:v>12.073350993832031</c:v>
                </c:pt>
                <c:pt idx="215">
                  <c:v>12.138551738095865</c:v>
                </c:pt>
                <c:pt idx="216">
                  <c:v>12.437267457419532</c:v>
                </c:pt>
                <c:pt idx="217">
                  <c:v>12.343173534572166</c:v>
                </c:pt>
                <c:pt idx="218">
                  <c:v>12.267462705506134</c:v>
                </c:pt>
                <c:pt idx="219">
                  <c:v>12.377570175743033</c:v>
                </c:pt>
                <c:pt idx="220">
                  <c:v>12.085504473712399</c:v>
                </c:pt>
                <c:pt idx="221">
                  <c:v>11.907635620368934</c:v>
                </c:pt>
                <c:pt idx="222">
                  <c:v>11.522546113216301</c:v>
                </c:pt>
                <c:pt idx="223">
                  <c:v>11.25509311886789</c:v>
                </c:pt>
                <c:pt idx="224">
                  <c:v>11.261055203337511</c:v>
                </c:pt>
                <c:pt idx="225">
                  <c:v>11.154081649296197</c:v>
                </c:pt>
                <c:pt idx="226">
                  <c:v>11.470760059009081</c:v>
                </c:pt>
                <c:pt idx="227">
                  <c:v>11.657075198684467</c:v>
                </c:pt>
                <c:pt idx="228">
                  <c:v>11.772380383587134</c:v>
                </c:pt>
                <c:pt idx="229">
                  <c:v>11.822752353657334</c:v>
                </c:pt>
                <c:pt idx="230">
                  <c:v>11.969817103907834</c:v>
                </c:pt>
                <c:pt idx="231">
                  <c:v>12.5121374797014</c:v>
                </c:pt>
                <c:pt idx="232">
                  <c:v>12.9477900493752</c:v>
                </c:pt>
                <c:pt idx="233">
                  <c:v>12.892640768031265</c:v>
                </c:pt>
                <c:pt idx="234">
                  <c:v>12.8782323972297</c:v>
                </c:pt>
                <c:pt idx="235">
                  <c:v>12.802865534575368</c:v>
                </c:pt>
                <c:pt idx="236">
                  <c:v>12.657902801285367</c:v>
                </c:pt>
                <c:pt idx="237">
                  <c:v>12.528838959914333</c:v>
                </c:pt>
                <c:pt idx="238">
                  <c:v>12.0824852129874</c:v>
                </c:pt>
                <c:pt idx="239">
                  <c:v>12.2241229376309</c:v>
                </c:pt>
                <c:pt idx="240">
                  <c:v>12.130449418175635</c:v>
                </c:pt>
                <c:pt idx="241">
                  <c:v>11.808649730777333</c:v>
                </c:pt>
                <c:pt idx="242">
                  <c:v>11.894259148802533</c:v>
                </c:pt>
                <c:pt idx="243">
                  <c:v>11.885354240588265</c:v>
                </c:pt>
                <c:pt idx="244">
                  <c:v>11.734658733769834</c:v>
                </c:pt>
                <c:pt idx="245">
                  <c:v>11.606932539555432</c:v>
                </c:pt>
                <c:pt idx="246">
                  <c:v>11.723422497653999</c:v>
                </c:pt>
                <c:pt idx="247">
                  <c:v>11.7256773885752</c:v>
                </c:pt>
                <c:pt idx="248">
                  <c:v>12.2496146705875</c:v>
                </c:pt>
                <c:pt idx="249">
                  <c:v>12.690006333044833</c:v>
                </c:pt>
                <c:pt idx="250">
                  <c:v>13.096459976213632</c:v>
                </c:pt>
                <c:pt idx="251">
                  <c:v>13.182642671591665</c:v>
                </c:pt>
                <c:pt idx="252">
                  <c:v>12.951306150472666</c:v>
                </c:pt>
                <c:pt idx="253">
                  <c:v>12.789947684891233</c:v>
                </c:pt>
                <c:pt idx="254">
                  <c:v>12.7954129289884</c:v>
                </c:pt>
                <c:pt idx="255">
                  <c:v>12.935025073651801</c:v>
                </c:pt>
                <c:pt idx="256">
                  <c:v>12.703459241591666</c:v>
                </c:pt>
                <c:pt idx="257">
                  <c:v>12.322229801948202</c:v>
                </c:pt>
                <c:pt idx="258">
                  <c:v>12.202414835203067</c:v>
                </c:pt>
                <c:pt idx="259">
                  <c:v>12.4715494431198</c:v>
                </c:pt>
                <c:pt idx="260">
                  <c:v>12.6502591032474</c:v>
                </c:pt>
                <c:pt idx="261">
                  <c:v>12.431993305773366</c:v>
                </c:pt>
                <c:pt idx="262">
                  <c:v>12.466351728453965</c:v>
                </c:pt>
                <c:pt idx="263">
                  <c:v>12.456873542886933</c:v>
                </c:pt>
                <c:pt idx="264">
                  <c:v>12.3727546459791</c:v>
                </c:pt>
                <c:pt idx="265">
                  <c:v>12.4936779489397</c:v>
                </c:pt>
                <c:pt idx="266">
                  <c:v>12.406042950934468</c:v>
                </c:pt>
                <c:pt idx="267">
                  <c:v>12.349441366963333</c:v>
                </c:pt>
                <c:pt idx="268">
                  <c:v>11.9650397926341</c:v>
                </c:pt>
                <c:pt idx="269">
                  <c:v>12.143978763702833</c:v>
                </c:pt>
                <c:pt idx="270">
                  <c:v>12.188388649303398</c:v>
                </c:pt>
                <c:pt idx="271">
                  <c:v>12.008952837862202</c:v>
                </c:pt>
                <c:pt idx="272">
                  <c:v>12.176923102246468</c:v>
                </c:pt>
                <c:pt idx="273">
                  <c:v>12.177152413187599</c:v>
                </c:pt>
                <c:pt idx="274">
                  <c:v>12.1121045428845</c:v>
                </c:pt>
                <c:pt idx="275">
                  <c:v>12.026304032408333</c:v>
                </c:pt>
                <c:pt idx="276">
                  <c:v>12.486836839195734</c:v>
                </c:pt>
                <c:pt idx="277">
                  <c:v>12.558305415850699</c:v>
                </c:pt>
                <c:pt idx="278">
                  <c:v>12.502200672252066</c:v>
                </c:pt>
                <c:pt idx="279">
                  <c:v>12.6530872715215</c:v>
                </c:pt>
                <c:pt idx="280">
                  <c:v>12.7061727543951</c:v>
                </c:pt>
                <c:pt idx="281">
                  <c:v>13.084879773686099</c:v>
                </c:pt>
                <c:pt idx="282">
                  <c:v>12.762086405542867</c:v>
                </c:pt>
                <c:pt idx="283">
                  <c:v>12.457943660612232</c:v>
                </c:pt>
                <c:pt idx="284">
                  <c:v>12.323452793634232</c:v>
                </c:pt>
                <c:pt idx="285">
                  <c:v>12.178413623363866</c:v>
                </c:pt>
                <c:pt idx="286">
                  <c:v>12.595262695864269</c:v>
                </c:pt>
                <c:pt idx="287">
                  <c:v>12.732428857155533</c:v>
                </c:pt>
                <c:pt idx="288">
                  <c:v>12.620945521271834</c:v>
                </c:pt>
                <c:pt idx="289">
                  <c:v>12.753257934309</c:v>
                </c:pt>
                <c:pt idx="290">
                  <c:v>13.027513819911166</c:v>
                </c:pt>
                <c:pt idx="291">
                  <c:v>12.862218849840199</c:v>
                </c:pt>
                <c:pt idx="292">
                  <c:v>13.227740490015668</c:v>
                </c:pt>
                <c:pt idx="293">
                  <c:v>13.251971012796</c:v>
                </c:pt>
                <c:pt idx="294">
                  <c:v>13.1671259645746</c:v>
                </c:pt>
                <c:pt idx="295">
                  <c:v>13.086293857823131</c:v>
                </c:pt>
                <c:pt idx="296">
                  <c:v>13.237295112563134</c:v>
                </c:pt>
                <c:pt idx="297">
                  <c:v>13.481817012797599</c:v>
                </c:pt>
                <c:pt idx="298">
                  <c:v>13.429534118217935</c:v>
                </c:pt>
                <c:pt idx="299">
                  <c:v>13.216810001821367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B39-4338-A7DC-4A0E4D1182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5728520"/>
        <c:axId val="465731144"/>
      </c:lineChart>
      <c:catAx>
        <c:axId val="4657285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(sec)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5731144"/>
        <c:crosses val="autoZero"/>
        <c:auto val="1"/>
        <c:lblAlgn val="ctr"/>
        <c:lblOffset val="100"/>
        <c:noMultiLvlLbl val="0"/>
      </c:catAx>
      <c:valAx>
        <c:axId val="465731144"/>
        <c:scaling>
          <c:orientation val="minMax"/>
          <c:max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Heat Release Rate (kW/m2)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5728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Sample A - HRR Pre vs Post Air Dist. Tube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Pre Air Dist. Tube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'[1]combined data'!$F$2:$F$301</c:f>
              <c:numCache>
                <c:formatCode>General</c:formatCode>
                <c:ptCount val="300"/>
                <c:pt idx="0">
                  <c:v>-3.1881329457488436</c:v>
                </c:pt>
                <c:pt idx="1">
                  <c:v>-4.1789855224102066</c:v>
                </c:pt>
                <c:pt idx="2">
                  <c:v>-4.9495849401076502</c:v>
                </c:pt>
                <c:pt idx="3">
                  <c:v>-5.2542245254107298</c:v>
                </c:pt>
                <c:pt idx="4">
                  <c:v>-5.1878007894608045</c:v>
                </c:pt>
                <c:pt idx="5">
                  <c:v>-4.4693313923822933</c:v>
                </c:pt>
                <c:pt idx="6">
                  <c:v>-3.7691686521047369</c:v>
                </c:pt>
                <c:pt idx="7">
                  <c:v>-3.2518813873854566</c:v>
                </c:pt>
                <c:pt idx="8">
                  <c:v>-2.8969844874827761</c:v>
                </c:pt>
                <c:pt idx="9">
                  <c:v>-2.551030714284483</c:v>
                </c:pt>
                <c:pt idx="10">
                  <c:v>-2.4132912756403466</c:v>
                </c:pt>
                <c:pt idx="11">
                  <c:v>-1.8420012842828537</c:v>
                </c:pt>
                <c:pt idx="12">
                  <c:v>-1.3980935207280571</c:v>
                </c:pt>
                <c:pt idx="13">
                  <c:v>-0.96232629558367233</c:v>
                </c:pt>
                <c:pt idx="14">
                  <c:v>-0.74409871659979698</c:v>
                </c:pt>
                <c:pt idx="15">
                  <c:v>-0.20804617319732199</c:v>
                </c:pt>
                <c:pt idx="16">
                  <c:v>0.53537989797512398</c:v>
                </c:pt>
                <c:pt idx="17">
                  <c:v>0.81976368347761797</c:v>
                </c:pt>
                <c:pt idx="18">
                  <c:v>0.78181272271911906</c:v>
                </c:pt>
                <c:pt idx="19">
                  <c:v>1.0574826924583125</c:v>
                </c:pt>
                <c:pt idx="20">
                  <c:v>1.5117476668545784</c:v>
                </c:pt>
                <c:pt idx="21">
                  <c:v>2.26656284810359</c:v>
                </c:pt>
                <c:pt idx="22">
                  <c:v>3.27212954348804</c:v>
                </c:pt>
                <c:pt idx="23">
                  <c:v>3.9072826319527372</c:v>
                </c:pt>
                <c:pt idx="24">
                  <c:v>5.0634301786850928</c:v>
                </c:pt>
                <c:pt idx="25">
                  <c:v>6.0887940519878834</c:v>
                </c:pt>
                <c:pt idx="26">
                  <c:v>7.3234423775701414</c:v>
                </c:pt>
                <c:pt idx="27">
                  <c:v>8.6770266446231332</c:v>
                </c:pt>
                <c:pt idx="28">
                  <c:v>9.9102226675781857</c:v>
                </c:pt>
                <c:pt idx="29">
                  <c:v>11.052305809920702</c:v>
                </c:pt>
                <c:pt idx="30">
                  <c:v>12.674680718478733</c:v>
                </c:pt>
                <c:pt idx="31">
                  <c:v>14.673354881445766</c:v>
                </c:pt>
                <c:pt idx="32">
                  <c:v>17.321170100286931</c:v>
                </c:pt>
                <c:pt idx="33">
                  <c:v>20.033956752450834</c:v>
                </c:pt>
                <c:pt idx="34">
                  <c:v>23.256234097335266</c:v>
                </c:pt>
                <c:pt idx="35">
                  <c:v>26.703733004908333</c:v>
                </c:pt>
                <c:pt idx="36">
                  <c:v>29.816055753516633</c:v>
                </c:pt>
                <c:pt idx="37">
                  <c:v>32.684850282635402</c:v>
                </c:pt>
                <c:pt idx="38">
                  <c:v>35.906363257716038</c:v>
                </c:pt>
                <c:pt idx="39">
                  <c:v>38.2208368051216</c:v>
                </c:pt>
                <c:pt idx="40">
                  <c:v>40.090026723325501</c:v>
                </c:pt>
                <c:pt idx="41">
                  <c:v>41.340879688748231</c:v>
                </c:pt>
                <c:pt idx="42">
                  <c:v>42.607593327599737</c:v>
                </c:pt>
                <c:pt idx="43">
                  <c:v>43.688832633560104</c:v>
                </c:pt>
                <c:pt idx="44">
                  <c:v>44.28611119824663</c:v>
                </c:pt>
                <c:pt idx="45">
                  <c:v>44.934526102807233</c:v>
                </c:pt>
                <c:pt idx="46">
                  <c:v>44.524097736658668</c:v>
                </c:pt>
                <c:pt idx="47">
                  <c:v>44.015715380153665</c:v>
                </c:pt>
                <c:pt idx="48">
                  <c:v>43.589005937184275</c:v>
                </c:pt>
                <c:pt idx="49">
                  <c:v>43.252377475592304</c:v>
                </c:pt>
                <c:pt idx="50">
                  <c:v>42.634995985065864</c:v>
                </c:pt>
                <c:pt idx="51">
                  <c:v>41.742594239133503</c:v>
                </c:pt>
                <c:pt idx="52">
                  <c:v>41.281564591973634</c:v>
                </c:pt>
                <c:pt idx="53">
                  <c:v>41.042469717346101</c:v>
                </c:pt>
                <c:pt idx="54">
                  <c:v>41.046215129384706</c:v>
                </c:pt>
                <c:pt idx="55">
                  <c:v>40.99618712572623</c:v>
                </c:pt>
                <c:pt idx="56">
                  <c:v>40.419431890271603</c:v>
                </c:pt>
                <c:pt idx="57">
                  <c:v>39.314420683413239</c:v>
                </c:pt>
                <c:pt idx="58">
                  <c:v>38.559070443301529</c:v>
                </c:pt>
                <c:pt idx="59">
                  <c:v>37.464760413696304</c:v>
                </c:pt>
                <c:pt idx="60">
                  <c:v>36.338155759880699</c:v>
                </c:pt>
                <c:pt idx="61">
                  <c:v>34.99225340935584</c:v>
                </c:pt>
                <c:pt idx="62">
                  <c:v>33.187079462219863</c:v>
                </c:pt>
                <c:pt idx="63">
                  <c:v>31.74104466739773</c:v>
                </c:pt>
                <c:pt idx="64">
                  <c:v>30.515645216441399</c:v>
                </c:pt>
                <c:pt idx="65">
                  <c:v>29.1319447791188</c:v>
                </c:pt>
                <c:pt idx="66">
                  <c:v>27.596172969330897</c:v>
                </c:pt>
                <c:pt idx="67">
                  <c:v>26.067930202110432</c:v>
                </c:pt>
                <c:pt idx="68">
                  <c:v>24.4843852795853</c:v>
                </c:pt>
                <c:pt idx="69">
                  <c:v>22.856736219381066</c:v>
                </c:pt>
                <c:pt idx="70">
                  <c:v>21.216666149865134</c:v>
                </c:pt>
                <c:pt idx="71">
                  <c:v>19.995776480751164</c:v>
                </c:pt>
                <c:pt idx="72">
                  <c:v>18.792696628065734</c:v>
                </c:pt>
                <c:pt idx="73">
                  <c:v>18.189035575517465</c:v>
                </c:pt>
                <c:pt idx="74">
                  <c:v>17.549449142190767</c:v>
                </c:pt>
                <c:pt idx="75">
                  <c:v>16.511893570517401</c:v>
                </c:pt>
                <c:pt idx="76">
                  <c:v>15.8465478748028</c:v>
                </c:pt>
                <c:pt idx="77">
                  <c:v>15.290048439148768</c:v>
                </c:pt>
                <c:pt idx="78">
                  <c:v>15.401875741444167</c:v>
                </c:pt>
                <c:pt idx="79">
                  <c:v>14.9807844165327</c:v>
                </c:pt>
                <c:pt idx="80">
                  <c:v>13.862778923009765</c:v>
                </c:pt>
                <c:pt idx="81">
                  <c:v>13.185203310434401</c:v>
                </c:pt>
                <c:pt idx="82">
                  <c:v>12.720007847843833</c:v>
                </c:pt>
                <c:pt idx="83">
                  <c:v>11.802343679895968</c:v>
                </c:pt>
                <c:pt idx="84">
                  <c:v>11.501640599082465</c:v>
                </c:pt>
                <c:pt idx="85">
                  <c:v>11.344600822892431</c:v>
                </c:pt>
                <c:pt idx="86">
                  <c:v>11.026126144140649</c:v>
                </c:pt>
                <c:pt idx="87">
                  <c:v>10.961498677229665</c:v>
                </c:pt>
                <c:pt idx="88">
                  <c:v>10.404961023085457</c:v>
                </c:pt>
                <c:pt idx="89">
                  <c:v>10.326078059333687</c:v>
                </c:pt>
                <c:pt idx="90">
                  <c:v>9.8298491827089975</c:v>
                </c:pt>
                <c:pt idx="91">
                  <c:v>9.7352584194891651</c:v>
                </c:pt>
                <c:pt idx="92">
                  <c:v>9.8845398421706321</c:v>
                </c:pt>
                <c:pt idx="93">
                  <c:v>10.368959205326643</c:v>
                </c:pt>
                <c:pt idx="94">
                  <c:v>10.171560703496201</c:v>
                </c:pt>
                <c:pt idx="95">
                  <c:v>9.6160549485871201</c:v>
                </c:pt>
                <c:pt idx="96">
                  <c:v>9.2846242016609839</c:v>
                </c:pt>
                <c:pt idx="97">
                  <c:v>9.3565514001981906</c:v>
                </c:pt>
                <c:pt idx="98">
                  <c:v>9.6524771697380096</c:v>
                </c:pt>
                <c:pt idx="99">
                  <c:v>9.7529535804470751</c:v>
                </c:pt>
                <c:pt idx="100">
                  <c:v>9.7416409073508632</c:v>
                </c:pt>
                <c:pt idx="101">
                  <c:v>9.467193929297764</c:v>
                </c:pt>
                <c:pt idx="102">
                  <c:v>9.3898779236437253</c:v>
                </c:pt>
                <c:pt idx="103">
                  <c:v>9.4778568880606979</c:v>
                </c:pt>
                <c:pt idx="104">
                  <c:v>9.5334647912868888</c:v>
                </c:pt>
                <c:pt idx="105">
                  <c:v>9.6225520919193759</c:v>
                </c:pt>
                <c:pt idx="106">
                  <c:v>9.5173748069169974</c:v>
                </c:pt>
                <c:pt idx="107">
                  <c:v>9.4607732229458605</c:v>
                </c:pt>
                <c:pt idx="108">
                  <c:v>9.2210668524752819</c:v>
                </c:pt>
                <c:pt idx="109">
                  <c:v>9.3742847796462758</c:v>
                </c:pt>
                <c:pt idx="110">
                  <c:v>10.010393330365703</c:v>
                </c:pt>
                <c:pt idx="111">
                  <c:v>10.34564592631083</c:v>
                </c:pt>
                <c:pt idx="112">
                  <c:v>10.577058884410244</c:v>
                </c:pt>
                <c:pt idx="113">
                  <c:v>10.693357750057887</c:v>
                </c:pt>
                <c:pt idx="114">
                  <c:v>10.52458489737961</c:v>
                </c:pt>
                <c:pt idx="115">
                  <c:v>10.136437911011747</c:v>
                </c:pt>
                <c:pt idx="116">
                  <c:v>9.7620113626220331</c:v>
                </c:pt>
                <c:pt idx="117">
                  <c:v>10.035655752381187</c:v>
                </c:pt>
                <c:pt idx="118">
                  <c:v>10.358372683544056</c:v>
                </c:pt>
                <c:pt idx="119">
                  <c:v>10.900807714808233</c:v>
                </c:pt>
                <c:pt idx="120">
                  <c:v>11.109404234264302</c:v>
                </c:pt>
                <c:pt idx="121">
                  <c:v>11.110283259538667</c:v>
                </c:pt>
                <c:pt idx="122">
                  <c:v>10.814510363959599</c:v>
                </c:pt>
                <c:pt idx="123">
                  <c:v>10.51273716542075</c:v>
                </c:pt>
                <c:pt idx="124">
                  <c:v>10.237296506622691</c:v>
                </c:pt>
                <c:pt idx="125">
                  <c:v>9.8932536579339132</c:v>
                </c:pt>
                <c:pt idx="126">
                  <c:v>10.043261231928987</c:v>
                </c:pt>
                <c:pt idx="127">
                  <c:v>9.9208091893607762</c:v>
                </c:pt>
                <c:pt idx="128">
                  <c:v>9.7970577181261174</c:v>
                </c:pt>
                <c:pt idx="129">
                  <c:v>9.3167659519106003</c:v>
                </c:pt>
                <c:pt idx="130">
                  <c:v>9.4082992359152264</c:v>
                </c:pt>
                <c:pt idx="131">
                  <c:v>9.3971394367797974</c:v>
                </c:pt>
                <c:pt idx="132">
                  <c:v>9.3548315681396801</c:v>
                </c:pt>
                <c:pt idx="133">
                  <c:v>8.9131404770158635</c:v>
                </c:pt>
                <c:pt idx="134">
                  <c:v>9.0747664720286334</c:v>
                </c:pt>
                <c:pt idx="135">
                  <c:v>9.2868790925821454</c:v>
                </c:pt>
                <c:pt idx="136">
                  <c:v>9.6244247979386817</c:v>
                </c:pt>
                <c:pt idx="137">
                  <c:v>9.2870701850331034</c:v>
                </c:pt>
                <c:pt idx="138">
                  <c:v>9.2852739159942104</c:v>
                </c:pt>
                <c:pt idx="139">
                  <c:v>9.6260299745266593</c:v>
                </c:pt>
                <c:pt idx="140">
                  <c:v>9.8741061943487995</c:v>
                </c:pt>
                <c:pt idx="141">
                  <c:v>10.020521230266004</c:v>
                </c:pt>
                <c:pt idx="142">
                  <c:v>9.85323889870517</c:v>
                </c:pt>
                <c:pt idx="143">
                  <c:v>9.7348380160970702</c:v>
                </c:pt>
                <c:pt idx="144">
                  <c:v>10.00699188473884</c:v>
                </c:pt>
                <c:pt idx="145">
                  <c:v>9.8267152665134088</c:v>
                </c:pt>
                <c:pt idx="146">
                  <c:v>9.9403006193575774</c:v>
                </c:pt>
                <c:pt idx="147">
                  <c:v>9.8984131541095195</c:v>
                </c:pt>
                <c:pt idx="148">
                  <c:v>10.013641902031859</c:v>
                </c:pt>
                <c:pt idx="149">
                  <c:v>9.9983927244461146</c:v>
                </c:pt>
                <c:pt idx="150">
                  <c:v>10.247004003130906</c:v>
                </c:pt>
                <c:pt idx="151">
                  <c:v>10.73883775338377</c:v>
                </c:pt>
                <c:pt idx="152">
                  <c:v>10.690873548195535</c:v>
                </c:pt>
                <c:pt idx="153">
                  <c:v>11.016495084612806</c:v>
                </c:pt>
                <c:pt idx="154">
                  <c:v>11.074663626681755</c:v>
                </c:pt>
                <c:pt idx="155">
                  <c:v>11.223027805598633</c:v>
                </c:pt>
                <c:pt idx="156">
                  <c:v>11.3857239183367</c:v>
                </c:pt>
                <c:pt idx="157">
                  <c:v>11.317274602406734</c:v>
                </c:pt>
                <c:pt idx="158">
                  <c:v>11.561108569817833</c:v>
                </c:pt>
                <c:pt idx="159">
                  <c:v>11.6918922432474</c:v>
                </c:pt>
                <c:pt idx="160">
                  <c:v>11.907176998486667</c:v>
                </c:pt>
                <c:pt idx="161">
                  <c:v>11.5123799948258</c:v>
                </c:pt>
                <c:pt idx="162">
                  <c:v>11.501755254553032</c:v>
                </c:pt>
                <c:pt idx="163">
                  <c:v>11.460708596089134</c:v>
                </c:pt>
                <c:pt idx="164">
                  <c:v>11.253908345672032</c:v>
                </c:pt>
                <c:pt idx="165">
                  <c:v>11.052726213312782</c:v>
                </c:pt>
                <c:pt idx="166">
                  <c:v>11.127290487673109</c:v>
                </c:pt>
                <c:pt idx="167">
                  <c:v>10.746137485009994</c:v>
                </c:pt>
                <c:pt idx="168">
                  <c:v>10.803770968216265</c:v>
                </c:pt>
                <c:pt idx="169">
                  <c:v>10.948313298114195</c:v>
                </c:pt>
                <c:pt idx="170">
                  <c:v>10.779043605063469</c:v>
                </c:pt>
                <c:pt idx="171">
                  <c:v>11.270036548532106</c:v>
                </c:pt>
                <c:pt idx="172">
                  <c:v>11.610945481025347</c:v>
                </c:pt>
                <c:pt idx="173">
                  <c:v>11.968746986182483</c:v>
                </c:pt>
                <c:pt idx="174">
                  <c:v>12.025883629016233</c:v>
                </c:pt>
                <c:pt idx="175">
                  <c:v>11.601925917340566</c:v>
                </c:pt>
                <c:pt idx="176">
                  <c:v>11.695637655285999</c:v>
                </c:pt>
                <c:pt idx="177">
                  <c:v>11.664413148800934</c:v>
                </c:pt>
                <c:pt idx="178">
                  <c:v>11.212785250227753</c:v>
                </c:pt>
                <c:pt idx="179">
                  <c:v>11.198911938288846</c:v>
                </c:pt>
                <c:pt idx="180">
                  <c:v>11.211103636659402</c:v>
                </c:pt>
                <c:pt idx="181">
                  <c:v>11.269577926649836</c:v>
                </c:pt>
                <c:pt idx="182">
                  <c:v>11.598715564164634</c:v>
                </c:pt>
                <c:pt idx="183">
                  <c:v>11.631889213649332</c:v>
                </c:pt>
                <c:pt idx="184">
                  <c:v>11.762214265196661</c:v>
                </c:pt>
                <c:pt idx="185">
                  <c:v>11.8972784095275</c:v>
                </c:pt>
                <c:pt idx="186">
                  <c:v>11.931254647306266</c:v>
                </c:pt>
                <c:pt idx="187">
                  <c:v>12.024966385251668</c:v>
                </c:pt>
                <c:pt idx="188">
                  <c:v>12.1755854550898</c:v>
                </c:pt>
                <c:pt idx="189">
                  <c:v>12.000468333040033</c:v>
                </c:pt>
                <c:pt idx="190">
                  <c:v>11.708784815911327</c:v>
                </c:pt>
                <c:pt idx="191">
                  <c:v>11.953841775008449</c:v>
                </c:pt>
                <c:pt idx="192">
                  <c:v>12.394768496328467</c:v>
                </c:pt>
                <c:pt idx="193">
                  <c:v>12.427712834872068</c:v>
                </c:pt>
                <c:pt idx="194">
                  <c:v>12.358346275177567</c:v>
                </c:pt>
                <c:pt idx="195">
                  <c:v>12.195191540557166</c:v>
                </c:pt>
                <c:pt idx="196">
                  <c:v>12.300177733108667</c:v>
                </c:pt>
                <c:pt idx="197">
                  <c:v>12.411813942953133</c:v>
                </c:pt>
                <c:pt idx="198">
                  <c:v>12.6228182272911</c:v>
                </c:pt>
                <c:pt idx="199">
                  <c:v>12.461383324729299</c:v>
                </c:pt>
                <c:pt idx="200">
                  <c:v>12.216441021102733</c:v>
                </c:pt>
                <c:pt idx="201">
                  <c:v>12.342600257219367</c:v>
                </c:pt>
                <c:pt idx="202">
                  <c:v>12.354142241256667</c:v>
                </c:pt>
                <c:pt idx="203">
                  <c:v>11.777463442782434</c:v>
                </c:pt>
                <c:pt idx="204">
                  <c:v>11.644233785980667</c:v>
                </c:pt>
                <c:pt idx="205">
                  <c:v>11.609493178398134</c:v>
                </c:pt>
                <c:pt idx="206">
                  <c:v>11.1867584584085</c:v>
                </c:pt>
                <c:pt idx="207">
                  <c:v>10.8974444876715</c:v>
                </c:pt>
                <c:pt idx="208">
                  <c:v>10.998685268184367</c:v>
                </c:pt>
                <c:pt idx="209">
                  <c:v>11.205676611052501</c:v>
                </c:pt>
                <c:pt idx="210">
                  <c:v>11.641443836196833</c:v>
                </c:pt>
                <c:pt idx="211">
                  <c:v>11.663495905036365</c:v>
                </c:pt>
                <c:pt idx="212">
                  <c:v>11.867964827551935</c:v>
                </c:pt>
                <c:pt idx="213">
                  <c:v>11.7675266353331</c:v>
                </c:pt>
                <c:pt idx="214">
                  <c:v>12.073350993832031</c:v>
                </c:pt>
                <c:pt idx="215">
                  <c:v>12.138551738095865</c:v>
                </c:pt>
                <c:pt idx="216">
                  <c:v>12.437267457419532</c:v>
                </c:pt>
                <c:pt idx="217">
                  <c:v>12.343173534572166</c:v>
                </c:pt>
                <c:pt idx="218">
                  <c:v>12.267462705506134</c:v>
                </c:pt>
                <c:pt idx="219">
                  <c:v>12.377570175743033</c:v>
                </c:pt>
                <c:pt idx="220">
                  <c:v>12.085504473712399</c:v>
                </c:pt>
                <c:pt idx="221">
                  <c:v>11.907635620368934</c:v>
                </c:pt>
                <c:pt idx="222">
                  <c:v>11.522546113216301</c:v>
                </c:pt>
                <c:pt idx="223">
                  <c:v>11.25509311886789</c:v>
                </c:pt>
                <c:pt idx="224">
                  <c:v>11.261055203337511</c:v>
                </c:pt>
                <c:pt idx="225">
                  <c:v>11.154081649296197</c:v>
                </c:pt>
                <c:pt idx="226">
                  <c:v>11.470760059009081</c:v>
                </c:pt>
                <c:pt idx="227">
                  <c:v>11.657075198684467</c:v>
                </c:pt>
                <c:pt idx="228">
                  <c:v>11.772380383587134</c:v>
                </c:pt>
                <c:pt idx="229">
                  <c:v>11.822752353657334</c:v>
                </c:pt>
                <c:pt idx="230">
                  <c:v>11.969817103907834</c:v>
                </c:pt>
                <c:pt idx="231">
                  <c:v>12.5121374797014</c:v>
                </c:pt>
                <c:pt idx="232">
                  <c:v>12.9477900493752</c:v>
                </c:pt>
                <c:pt idx="233">
                  <c:v>12.892640768031265</c:v>
                </c:pt>
                <c:pt idx="234">
                  <c:v>12.8782323972297</c:v>
                </c:pt>
                <c:pt idx="235">
                  <c:v>12.802865534575368</c:v>
                </c:pt>
                <c:pt idx="236">
                  <c:v>12.657902801285367</c:v>
                </c:pt>
                <c:pt idx="237">
                  <c:v>12.528838959914333</c:v>
                </c:pt>
                <c:pt idx="238">
                  <c:v>12.0824852129874</c:v>
                </c:pt>
                <c:pt idx="239">
                  <c:v>12.2241229376309</c:v>
                </c:pt>
                <c:pt idx="240">
                  <c:v>12.130449418175635</c:v>
                </c:pt>
                <c:pt idx="241">
                  <c:v>11.808649730777333</c:v>
                </c:pt>
                <c:pt idx="242">
                  <c:v>11.894259148802533</c:v>
                </c:pt>
                <c:pt idx="243">
                  <c:v>11.885354240588265</c:v>
                </c:pt>
                <c:pt idx="244">
                  <c:v>11.734658733769834</c:v>
                </c:pt>
                <c:pt idx="245">
                  <c:v>11.606932539555432</c:v>
                </c:pt>
                <c:pt idx="246">
                  <c:v>11.723422497653999</c:v>
                </c:pt>
                <c:pt idx="247">
                  <c:v>11.7256773885752</c:v>
                </c:pt>
                <c:pt idx="248">
                  <c:v>12.2496146705875</c:v>
                </c:pt>
                <c:pt idx="249">
                  <c:v>12.690006333044833</c:v>
                </c:pt>
                <c:pt idx="250">
                  <c:v>13.096459976213632</c:v>
                </c:pt>
                <c:pt idx="251">
                  <c:v>13.182642671591665</c:v>
                </c:pt>
                <c:pt idx="252">
                  <c:v>12.951306150472666</c:v>
                </c:pt>
                <c:pt idx="253">
                  <c:v>12.789947684891233</c:v>
                </c:pt>
                <c:pt idx="254">
                  <c:v>12.7954129289884</c:v>
                </c:pt>
                <c:pt idx="255">
                  <c:v>12.935025073651801</c:v>
                </c:pt>
                <c:pt idx="256">
                  <c:v>12.703459241591666</c:v>
                </c:pt>
                <c:pt idx="257">
                  <c:v>12.322229801948202</c:v>
                </c:pt>
                <c:pt idx="258">
                  <c:v>12.202414835203067</c:v>
                </c:pt>
                <c:pt idx="259">
                  <c:v>12.4715494431198</c:v>
                </c:pt>
                <c:pt idx="260">
                  <c:v>12.6502591032474</c:v>
                </c:pt>
                <c:pt idx="261">
                  <c:v>12.431993305773366</c:v>
                </c:pt>
                <c:pt idx="262">
                  <c:v>12.466351728453965</c:v>
                </c:pt>
                <c:pt idx="263">
                  <c:v>12.456873542886933</c:v>
                </c:pt>
                <c:pt idx="264">
                  <c:v>12.3727546459791</c:v>
                </c:pt>
                <c:pt idx="265">
                  <c:v>12.4936779489397</c:v>
                </c:pt>
                <c:pt idx="266">
                  <c:v>12.406042950934468</c:v>
                </c:pt>
                <c:pt idx="267">
                  <c:v>12.349441366963333</c:v>
                </c:pt>
                <c:pt idx="268">
                  <c:v>11.9650397926341</c:v>
                </c:pt>
                <c:pt idx="269">
                  <c:v>12.143978763702833</c:v>
                </c:pt>
                <c:pt idx="270">
                  <c:v>12.188388649303398</c:v>
                </c:pt>
                <c:pt idx="271">
                  <c:v>12.008952837862202</c:v>
                </c:pt>
                <c:pt idx="272">
                  <c:v>12.176923102246468</c:v>
                </c:pt>
                <c:pt idx="273">
                  <c:v>12.177152413187599</c:v>
                </c:pt>
                <c:pt idx="274">
                  <c:v>12.1121045428845</c:v>
                </c:pt>
                <c:pt idx="275">
                  <c:v>12.026304032408333</c:v>
                </c:pt>
                <c:pt idx="276">
                  <c:v>12.486836839195734</c:v>
                </c:pt>
                <c:pt idx="277">
                  <c:v>12.558305415850699</c:v>
                </c:pt>
                <c:pt idx="278">
                  <c:v>12.502200672252066</c:v>
                </c:pt>
                <c:pt idx="279">
                  <c:v>12.6530872715215</c:v>
                </c:pt>
                <c:pt idx="280">
                  <c:v>12.7061727543951</c:v>
                </c:pt>
                <c:pt idx="281">
                  <c:v>13.084879773686099</c:v>
                </c:pt>
                <c:pt idx="282">
                  <c:v>12.762086405542867</c:v>
                </c:pt>
                <c:pt idx="283">
                  <c:v>12.457943660612232</c:v>
                </c:pt>
                <c:pt idx="284">
                  <c:v>12.323452793634232</c:v>
                </c:pt>
                <c:pt idx="285">
                  <c:v>12.178413623363866</c:v>
                </c:pt>
                <c:pt idx="286">
                  <c:v>12.595262695864269</c:v>
                </c:pt>
                <c:pt idx="287">
                  <c:v>12.732428857155533</c:v>
                </c:pt>
                <c:pt idx="288">
                  <c:v>12.620945521271834</c:v>
                </c:pt>
                <c:pt idx="289">
                  <c:v>12.753257934309</c:v>
                </c:pt>
                <c:pt idx="290">
                  <c:v>13.027513819911166</c:v>
                </c:pt>
                <c:pt idx="291">
                  <c:v>12.862218849840199</c:v>
                </c:pt>
                <c:pt idx="292">
                  <c:v>13.227740490015668</c:v>
                </c:pt>
                <c:pt idx="293">
                  <c:v>13.251971012796</c:v>
                </c:pt>
                <c:pt idx="294">
                  <c:v>13.1671259645746</c:v>
                </c:pt>
                <c:pt idx="295">
                  <c:v>13.086293857823131</c:v>
                </c:pt>
                <c:pt idx="296">
                  <c:v>13.237295112563134</c:v>
                </c:pt>
                <c:pt idx="297">
                  <c:v>13.481817012797599</c:v>
                </c:pt>
                <c:pt idx="298">
                  <c:v>13.429534118217935</c:v>
                </c:pt>
                <c:pt idx="299">
                  <c:v>13.216810001821367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2DA-468E-8C90-E3FC896702EA}"/>
            </c:ext>
          </c:extLst>
        </c:ser>
        <c:ser>
          <c:idx val="1"/>
          <c:order val="1"/>
          <c:tx>
            <c:v>Post Air Dist. Tube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Sheet1!$F$2:$F$301</c:f>
              <c:numCache>
                <c:formatCode>General</c:formatCode>
                <c:ptCount val="300"/>
                <c:pt idx="0">
                  <c:v>-3.9911867587140168</c:v>
                </c:pt>
                <c:pt idx="1">
                  <c:v>-4.1564988526571236</c:v>
                </c:pt>
                <c:pt idx="2">
                  <c:v>-4.2977938349486564</c:v>
                </c:pt>
                <c:pt idx="3">
                  <c:v>-5.3358414774067597</c:v>
                </c:pt>
                <c:pt idx="4">
                  <c:v>-5.1490164256335396</c:v>
                </c:pt>
                <c:pt idx="5">
                  <c:v>-4.7741142451763432</c:v>
                </c:pt>
                <c:pt idx="6">
                  <c:v>-4.2136390898566605</c:v>
                </c:pt>
                <c:pt idx="7">
                  <c:v>-3.701160216115607</c:v>
                </c:pt>
                <c:pt idx="8">
                  <c:v>-2.3429223600274667</c:v>
                </c:pt>
                <c:pt idx="9">
                  <c:v>-1.2477724220943944</c:v>
                </c:pt>
                <c:pt idx="10">
                  <c:v>-1.0401553052578481</c:v>
                </c:pt>
                <c:pt idx="11">
                  <c:v>-0.60177661959826478</c:v>
                </c:pt>
                <c:pt idx="12">
                  <c:v>-8.102644990135803E-2</c:v>
                </c:pt>
                <c:pt idx="13">
                  <c:v>0.59475360638070562</c:v>
                </c:pt>
                <c:pt idx="14">
                  <c:v>1.0600709164836568</c:v>
                </c:pt>
                <c:pt idx="15">
                  <c:v>1.5398440236470268</c:v>
                </c:pt>
                <c:pt idx="16">
                  <c:v>1.8924364700582033</c:v>
                </c:pt>
                <c:pt idx="17">
                  <c:v>2.3207605987072504</c:v>
                </c:pt>
                <c:pt idx="18">
                  <c:v>3.1235316071186965</c:v>
                </c:pt>
                <c:pt idx="19">
                  <c:v>3.65646107040194</c:v>
                </c:pt>
                <c:pt idx="20">
                  <c:v>4.0087879247411271</c:v>
                </c:pt>
                <c:pt idx="21">
                  <c:v>4.5920660565262335</c:v>
                </c:pt>
                <c:pt idx="22">
                  <c:v>5.6341355217885623</c:v>
                </c:pt>
                <c:pt idx="23">
                  <c:v>7.1452026444369308</c:v>
                </c:pt>
                <c:pt idx="24">
                  <c:v>8.5823592876266641</c:v>
                </c:pt>
                <c:pt idx="25">
                  <c:v>10.119530316777874</c:v>
                </c:pt>
                <c:pt idx="26">
                  <c:v>12.080168933833397</c:v>
                </c:pt>
                <c:pt idx="27">
                  <c:v>13.766412998812598</c:v>
                </c:pt>
                <c:pt idx="28">
                  <c:v>15.725344238262567</c:v>
                </c:pt>
                <c:pt idx="29">
                  <c:v>17.881041261322633</c:v>
                </c:pt>
                <c:pt idx="30">
                  <c:v>20.936184806993598</c:v>
                </c:pt>
                <c:pt idx="31">
                  <c:v>24.606022232392004</c:v>
                </c:pt>
                <c:pt idx="32">
                  <c:v>28.343661519593599</c:v>
                </c:pt>
                <c:pt idx="33">
                  <c:v>32.070601240466971</c:v>
                </c:pt>
                <c:pt idx="34">
                  <c:v>35.875549147052304</c:v>
                </c:pt>
                <c:pt idx="35">
                  <c:v>39.424618063150568</c:v>
                </c:pt>
                <c:pt idx="36">
                  <c:v>42.403422858990531</c:v>
                </c:pt>
                <c:pt idx="37">
                  <c:v>44.365655028477931</c:v>
                </c:pt>
                <c:pt idx="38">
                  <c:v>45.406775950626034</c:v>
                </c:pt>
                <c:pt idx="39">
                  <c:v>46.561911755101228</c:v>
                </c:pt>
                <c:pt idx="40">
                  <c:v>47.558982335025867</c:v>
                </c:pt>
                <c:pt idx="41">
                  <c:v>47.934795116872664</c:v>
                </c:pt>
                <c:pt idx="42">
                  <c:v>48.110085884377206</c:v>
                </c:pt>
                <c:pt idx="43">
                  <c:v>47.536672600979806</c:v>
                </c:pt>
                <c:pt idx="44">
                  <c:v>46.764368797396536</c:v>
                </c:pt>
                <c:pt idx="45">
                  <c:v>45.507169753833203</c:v>
                </c:pt>
                <c:pt idx="46">
                  <c:v>44.428903883332936</c:v>
                </c:pt>
                <c:pt idx="47">
                  <c:v>44.285673873088399</c:v>
                </c:pt>
                <c:pt idx="48">
                  <c:v>43.219777004797329</c:v>
                </c:pt>
                <c:pt idx="49">
                  <c:v>42.478623357084466</c:v>
                </c:pt>
                <c:pt idx="50">
                  <c:v>41.45127528095454</c:v>
                </c:pt>
                <c:pt idx="51">
                  <c:v>41.017259893620263</c:v>
                </c:pt>
                <c:pt idx="52">
                  <c:v>39.979401959785029</c:v>
                </c:pt>
                <c:pt idx="53">
                  <c:v>38.563416798904264</c:v>
                </c:pt>
                <c:pt idx="54">
                  <c:v>37.721300222115737</c:v>
                </c:pt>
                <c:pt idx="55">
                  <c:v>36.345381522378837</c:v>
                </c:pt>
                <c:pt idx="56">
                  <c:v>34.505587298072633</c:v>
                </c:pt>
                <c:pt idx="57">
                  <c:v>32.659418864039033</c:v>
                </c:pt>
                <c:pt idx="58">
                  <c:v>30.8793069724784</c:v>
                </c:pt>
                <c:pt idx="59">
                  <c:v>29.245081011882036</c:v>
                </c:pt>
                <c:pt idx="60">
                  <c:v>27.845752268086631</c:v>
                </c:pt>
                <c:pt idx="61">
                  <c:v>26.411820671485202</c:v>
                </c:pt>
                <c:pt idx="62">
                  <c:v>24.782640960256401</c:v>
                </c:pt>
                <c:pt idx="63">
                  <c:v>23.005754115284102</c:v>
                </c:pt>
                <c:pt idx="64">
                  <c:v>21.39960503086813</c:v>
                </c:pt>
                <c:pt idx="65">
                  <c:v>19.987565809342431</c:v>
                </c:pt>
                <c:pt idx="66">
                  <c:v>19.016371485573298</c:v>
                </c:pt>
                <c:pt idx="67">
                  <c:v>18.409417717657735</c:v>
                </c:pt>
                <c:pt idx="68">
                  <c:v>16.903055368855799</c:v>
                </c:pt>
                <c:pt idx="69">
                  <c:v>15.498452725345468</c:v>
                </c:pt>
                <c:pt idx="70">
                  <c:v>14.533860261651165</c:v>
                </c:pt>
                <c:pt idx="71">
                  <c:v>13.908428873870902</c:v>
                </c:pt>
                <c:pt idx="72">
                  <c:v>13.171448815860566</c:v>
                </c:pt>
                <c:pt idx="73">
                  <c:v>13.347536359580999</c:v>
                </c:pt>
                <c:pt idx="74">
                  <c:v>13.161394258850001</c:v>
                </c:pt>
                <c:pt idx="75">
                  <c:v>12.347013082720734</c:v>
                </c:pt>
                <c:pt idx="76">
                  <c:v>11.902563721130235</c:v>
                </c:pt>
                <c:pt idx="77">
                  <c:v>11.557407852734434</c:v>
                </c:pt>
                <c:pt idx="78">
                  <c:v>11.212024333991176</c:v>
                </c:pt>
                <c:pt idx="79">
                  <c:v>11.492375736824703</c:v>
                </c:pt>
                <c:pt idx="80">
                  <c:v>11.305247151254983</c:v>
                </c:pt>
                <c:pt idx="81">
                  <c:v>10.954210315551046</c:v>
                </c:pt>
                <c:pt idx="82">
                  <c:v>10.765829653070549</c:v>
                </c:pt>
                <c:pt idx="83">
                  <c:v>10.663121404664759</c:v>
                </c:pt>
                <c:pt idx="84">
                  <c:v>10.753650359484189</c:v>
                </c:pt>
                <c:pt idx="85">
                  <c:v>10.361826169869603</c:v>
                </c:pt>
                <c:pt idx="86">
                  <c:v>9.9096746381917935</c:v>
                </c:pt>
                <c:pt idx="87">
                  <c:v>9.5246420172749584</c:v>
                </c:pt>
                <c:pt idx="88">
                  <c:v>9.1501571957879904</c:v>
                </c:pt>
                <c:pt idx="89">
                  <c:v>9.1110772194828531</c:v>
                </c:pt>
                <c:pt idx="90">
                  <c:v>8.7142447222253097</c:v>
                </c:pt>
                <c:pt idx="91">
                  <c:v>8.974524952762323</c:v>
                </c:pt>
                <c:pt idx="92">
                  <c:v>9.1995573211756234</c:v>
                </c:pt>
                <c:pt idx="93">
                  <c:v>9.1061447952890102</c:v>
                </c:pt>
                <c:pt idx="94">
                  <c:v>9.2745301689221709</c:v>
                </c:pt>
                <c:pt idx="95">
                  <c:v>9.5913056273410309</c:v>
                </c:pt>
                <c:pt idx="96">
                  <c:v>9.6844905028802426</c:v>
                </c:pt>
                <c:pt idx="97">
                  <c:v>9.808142583247653</c:v>
                </c:pt>
                <c:pt idx="98">
                  <c:v>9.9531558545468464</c:v>
                </c:pt>
                <c:pt idx="99">
                  <c:v>9.7956218141401568</c:v>
                </c:pt>
                <c:pt idx="100">
                  <c:v>9.7075590714176467</c:v>
                </c:pt>
                <c:pt idx="101">
                  <c:v>9.5907744431970965</c:v>
                </c:pt>
                <c:pt idx="102">
                  <c:v>9.8383441960038471</c:v>
                </c:pt>
                <c:pt idx="103">
                  <c:v>9.6910164795059703</c:v>
                </c:pt>
                <c:pt idx="104">
                  <c:v>9.9365753209105669</c:v>
                </c:pt>
                <c:pt idx="105">
                  <c:v>10.011586110381673</c:v>
                </c:pt>
                <c:pt idx="106">
                  <c:v>9.8219913127149798</c:v>
                </c:pt>
                <c:pt idx="107">
                  <c:v>9.9932223156907138</c:v>
                </c:pt>
                <c:pt idx="108">
                  <c:v>10.177694980540716</c:v>
                </c:pt>
                <c:pt idx="109">
                  <c:v>10.234417858770041</c:v>
                </c:pt>
                <c:pt idx="110">
                  <c:v>10.107540731814344</c:v>
                </c:pt>
                <c:pt idx="111">
                  <c:v>9.6437031489695624</c:v>
                </c:pt>
                <c:pt idx="112">
                  <c:v>9.2114710226900076</c:v>
                </c:pt>
                <c:pt idx="113">
                  <c:v>9.4146868994766493</c:v>
                </c:pt>
                <c:pt idx="114">
                  <c:v>9.6897264608706575</c:v>
                </c:pt>
                <c:pt idx="115">
                  <c:v>9.8717329136237382</c:v>
                </c:pt>
                <c:pt idx="116">
                  <c:v>9.9891246094373631</c:v>
                </c:pt>
                <c:pt idx="117">
                  <c:v>9.569223543642428</c:v>
                </c:pt>
                <c:pt idx="118">
                  <c:v>9.8663072470105035</c:v>
                </c:pt>
                <c:pt idx="119">
                  <c:v>10.03586881410525</c:v>
                </c:pt>
                <c:pt idx="120">
                  <c:v>10.281769131030989</c:v>
                </c:pt>
                <c:pt idx="121">
                  <c:v>10.286473904877431</c:v>
                </c:pt>
                <c:pt idx="122">
                  <c:v>10.268565410881296</c:v>
                </c:pt>
                <c:pt idx="123">
                  <c:v>10.503007326987467</c:v>
                </c:pt>
                <c:pt idx="124">
                  <c:v>10.616453083446027</c:v>
                </c:pt>
                <c:pt idx="125">
                  <c:v>10.734489788577299</c:v>
                </c:pt>
                <c:pt idx="126">
                  <c:v>10.569481228430734</c:v>
                </c:pt>
                <c:pt idx="127">
                  <c:v>10.910577332297768</c:v>
                </c:pt>
                <c:pt idx="128">
                  <c:v>10.8696382114888</c:v>
                </c:pt>
                <c:pt idx="129">
                  <c:v>11.186906912327133</c:v>
                </c:pt>
                <c:pt idx="130">
                  <c:v>11.297582922892181</c:v>
                </c:pt>
                <c:pt idx="131">
                  <c:v>11.31981677348908</c:v>
                </c:pt>
                <c:pt idx="132">
                  <c:v>11.282785650310634</c:v>
                </c:pt>
                <c:pt idx="133">
                  <c:v>11.124113358166939</c:v>
                </c:pt>
                <c:pt idx="134">
                  <c:v>11.604000290504032</c:v>
                </c:pt>
                <c:pt idx="135">
                  <c:v>11.620429057241999</c:v>
                </c:pt>
                <c:pt idx="136">
                  <c:v>11.2117587419192</c:v>
                </c:pt>
                <c:pt idx="137">
                  <c:v>10.977506534435866</c:v>
                </c:pt>
                <c:pt idx="138">
                  <c:v>10.500920532136201</c:v>
                </c:pt>
                <c:pt idx="139">
                  <c:v>10.727242919184798</c:v>
                </c:pt>
                <c:pt idx="140">
                  <c:v>10.938123024334201</c:v>
                </c:pt>
                <c:pt idx="141">
                  <c:v>10.923629285549199</c:v>
                </c:pt>
                <c:pt idx="142">
                  <c:v>11.0019410050577</c:v>
                </c:pt>
                <c:pt idx="143">
                  <c:v>10.973143236110532</c:v>
                </c:pt>
                <c:pt idx="144">
                  <c:v>10.928296117671067</c:v>
                </c:pt>
                <c:pt idx="145">
                  <c:v>10.996970639139301</c:v>
                </c:pt>
                <c:pt idx="146">
                  <c:v>11.1341299734529</c:v>
                </c:pt>
                <c:pt idx="147">
                  <c:v>11.402795325119499</c:v>
                </c:pt>
                <c:pt idx="148">
                  <c:v>12.104641346179832</c:v>
                </c:pt>
                <c:pt idx="149">
                  <c:v>11.941795464333632</c:v>
                </c:pt>
                <c:pt idx="150">
                  <c:v>11.919447788563033</c:v>
                </c:pt>
                <c:pt idx="151">
                  <c:v>11.895278910013133</c:v>
                </c:pt>
                <c:pt idx="152">
                  <c:v>12.012708547551364</c:v>
                </c:pt>
                <c:pt idx="153">
                  <c:v>11.711565079654534</c:v>
                </c:pt>
                <c:pt idx="154">
                  <c:v>11.515368421912967</c:v>
                </c:pt>
                <c:pt idx="155">
                  <c:v>11.733950697149666</c:v>
                </c:pt>
                <c:pt idx="156">
                  <c:v>11.714372767272534</c:v>
                </c:pt>
                <c:pt idx="157">
                  <c:v>11.326001274593665</c:v>
                </c:pt>
                <c:pt idx="158">
                  <c:v>11.408372758630968</c:v>
                </c:pt>
                <c:pt idx="159">
                  <c:v>11.372404003740465</c:v>
                </c:pt>
                <c:pt idx="160">
                  <c:v>11.325242440102301</c:v>
                </c:pt>
                <c:pt idx="161">
                  <c:v>11.3808650083191</c:v>
                </c:pt>
                <c:pt idx="162">
                  <c:v>11.145246898751344</c:v>
                </c:pt>
                <c:pt idx="163">
                  <c:v>10.916002998911033</c:v>
                </c:pt>
                <c:pt idx="164">
                  <c:v>11.017952412825428</c:v>
                </c:pt>
                <c:pt idx="165">
                  <c:v>11.040110379973184</c:v>
                </c:pt>
                <c:pt idx="166">
                  <c:v>11.058018873969333</c:v>
                </c:pt>
                <c:pt idx="167">
                  <c:v>11.291056946266501</c:v>
                </c:pt>
                <c:pt idx="168">
                  <c:v>11.434931965828634</c:v>
                </c:pt>
                <c:pt idx="169">
                  <c:v>11.297431155993927</c:v>
                </c:pt>
                <c:pt idx="170">
                  <c:v>11.588709775503068</c:v>
                </c:pt>
                <c:pt idx="171">
                  <c:v>11.177573248083334</c:v>
                </c:pt>
                <c:pt idx="172">
                  <c:v>11.411294271422733</c:v>
                </c:pt>
                <c:pt idx="173">
                  <c:v>11.175258802884679</c:v>
                </c:pt>
                <c:pt idx="174">
                  <c:v>10.668015887134013</c:v>
                </c:pt>
                <c:pt idx="175">
                  <c:v>10.690325621180065</c:v>
                </c:pt>
                <c:pt idx="176">
                  <c:v>11.048229909030757</c:v>
                </c:pt>
                <c:pt idx="177">
                  <c:v>11.151089924334832</c:v>
                </c:pt>
                <c:pt idx="178">
                  <c:v>11.532480139693165</c:v>
                </c:pt>
                <c:pt idx="179">
                  <c:v>11.505048272830466</c:v>
                </c:pt>
                <c:pt idx="180">
                  <c:v>11.689482995955865</c:v>
                </c:pt>
                <c:pt idx="181">
                  <c:v>11.249928116834667</c:v>
                </c:pt>
                <c:pt idx="182">
                  <c:v>11.172526998715767</c:v>
                </c:pt>
                <c:pt idx="183">
                  <c:v>10.843534304985965</c:v>
                </c:pt>
                <c:pt idx="184">
                  <c:v>11.053238216673767</c:v>
                </c:pt>
                <c:pt idx="185">
                  <c:v>11.3122663703</c:v>
                </c:pt>
                <c:pt idx="186">
                  <c:v>11.380827066594565</c:v>
                </c:pt>
                <c:pt idx="187">
                  <c:v>11.839959875592902</c:v>
                </c:pt>
                <c:pt idx="188">
                  <c:v>11.754135694619933</c:v>
                </c:pt>
                <c:pt idx="189">
                  <c:v>11.507248892855403</c:v>
                </c:pt>
                <c:pt idx="190">
                  <c:v>11.394486087439065</c:v>
                </c:pt>
                <c:pt idx="191">
                  <c:v>11.319854715213625</c:v>
                </c:pt>
                <c:pt idx="192">
                  <c:v>11.493931347532</c:v>
                </c:pt>
                <c:pt idx="193">
                  <c:v>11.259299722803</c:v>
                </c:pt>
                <c:pt idx="194">
                  <c:v>11.317843803811533</c:v>
                </c:pt>
                <c:pt idx="195">
                  <c:v>11.879495152592833</c:v>
                </c:pt>
                <c:pt idx="196">
                  <c:v>11.656056336611433</c:v>
                </c:pt>
                <c:pt idx="197">
                  <c:v>11.608477414003033</c:v>
                </c:pt>
                <c:pt idx="198">
                  <c:v>11.854415672653333</c:v>
                </c:pt>
                <c:pt idx="199">
                  <c:v>11.749165328701499</c:v>
                </c:pt>
                <c:pt idx="200">
                  <c:v>12.030427332924667</c:v>
                </c:pt>
                <c:pt idx="201">
                  <c:v>12.156545625388967</c:v>
                </c:pt>
                <c:pt idx="202">
                  <c:v>11.552665137163366</c:v>
                </c:pt>
                <c:pt idx="203">
                  <c:v>11.625247656262133</c:v>
                </c:pt>
                <c:pt idx="204">
                  <c:v>11.764152309905867</c:v>
                </c:pt>
                <c:pt idx="205">
                  <c:v>11.722833771851233</c:v>
                </c:pt>
                <c:pt idx="206">
                  <c:v>11.456027564688499</c:v>
                </c:pt>
                <c:pt idx="207">
                  <c:v>11.828767066845302</c:v>
                </c:pt>
                <c:pt idx="208">
                  <c:v>11.6211499500088</c:v>
                </c:pt>
                <c:pt idx="209">
                  <c:v>12.087719337022435</c:v>
                </c:pt>
                <c:pt idx="210">
                  <c:v>12.467136582703267</c:v>
                </c:pt>
                <c:pt idx="211">
                  <c:v>12.670428342939033</c:v>
                </c:pt>
                <c:pt idx="212">
                  <c:v>13.037400702961534</c:v>
                </c:pt>
                <c:pt idx="213">
                  <c:v>12.551481036418066</c:v>
                </c:pt>
                <c:pt idx="214">
                  <c:v>12.1279755067892</c:v>
                </c:pt>
                <c:pt idx="215">
                  <c:v>11.8887149916629</c:v>
                </c:pt>
                <c:pt idx="216">
                  <c:v>11.704356151986566</c:v>
                </c:pt>
                <c:pt idx="217">
                  <c:v>11.667173261909866</c:v>
                </c:pt>
                <c:pt idx="218">
                  <c:v>11.840794593533401</c:v>
                </c:pt>
                <c:pt idx="219">
                  <c:v>12.085822250794067</c:v>
                </c:pt>
                <c:pt idx="220">
                  <c:v>12.1960809023889</c:v>
                </c:pt>
                <c:pt idx="221">
                  <c:v>11.843109038732067</c:v>
                </c:pt>
                <c:pt idx="222">
                  <c:v>11.784527015998933</c:v>
                </c:pt>
                <c:pt idx="223">
                  <c:v>11.853694779886567</c:v>
                </c:pt>
                <c:pt idx="224">
                  <c:v>12.493506081278069</c:v>
                </c:pt>
                <c:pt idx="225">
                  <c:v>12.756897533229667</c:v>
                </c:pt>
                <c:pt idx="226">
                  <c:v>12.392163734956767</c:v>
                </c:pt>
                <c:pt idx="227">
                  <c:v>12.281449782667067</c:v>
                </c:pt>
                <c:pt idx="228">
                  <c:v>11.845840842900968</c:v>
                </c:pt>
                <c:pt idx="229">
                  <c:v>11.678479895831167</c:v>
                </c:pt>
                <c:pt idx="230">
                  <c:v>11.860372523410499</c:v>
                </c:pt>
                <c:pt idx="231">
                  <c:v>11.6279035769819</c:v>
                </c:pt>
                <c:pt idx="232">
                  <c:v>11.535477535934048</c:v>
                </c:pt>
                <c:pt idx="233">
                  <c:v>11.777318088330967</c:v>
                </c:pt>
                <c:pt idx="234">
                  <c:v>12.063208982951501</c:v>
                </c:pt>
                <c:pt idx="235">
                  <c:v>11.951015303403631</c:v>
                </c:pt>
                <c:pt idx="236">
                  <c:v>11.673092170942477</c:v>
                </c:pt>
                <c:pt idx="237">
                  <c:v>11.679731972741914</c:v>
                </c:pt>
                <c:pt idx="238">
                  <c:v>11.881012821575567</c:v>
                </c:pt>
                <c:pt idx="239">
                  <c:v>12.251286111635432</c:v>
                </c:pt>
                <c:pt idx="240">
                  <c:v>12.237627090790967</c:v>
                </c:pt>
                <c:pt idx="241">
                  <c:v>12.474079918299202</c:v>
                </c:pt>
                <c:pt idx="242">
                  <c:v>12.590750721346033</c:v>
                </c:pt>
                <c:pt idx="243">
                  <c:v>12.512970185981501</c:v>
                </c:pt>
                <c:pt idx="244">
                  <c:v>12.646031814041764</c:v>
                </c:pt>
                <c:pt idx="245">
                  <c:v>12.866662942405133</c:v>
                </c:pt>
                <c:pt idx="246">
                  <c:v>13.134076217160967</c:v>
                </c:pt>
                <c:pt idx="247">
                  <c:v>13.056371565245568</c:v>
                </c:pt>
                <c:pt idx="248">
                  <c:v>12.785467651829466</c:v>
                </c:pt>
                <c:pt idx="249">
                  <c:v>12.841886996262167</c:v>
                </c:pt>
                <c:pt idx="250">
                  <c:v>12.691675708697167</c:v>
                </c:pt>
                <c:pt idx="251">
                  <c:v>12.398158527438467</c:v>
                </c:pt>
                <c:pt idx="252">
                  <c:v>12.082748971104033</c:v>
                </c:pt>
                <c:pt idx="253">
                  <c:v>12.277921202282267</c:v>
                </c:pt>
                <c:pt idx="254">
                  <c:v>12.212168193605764</c:v>
                </c:pt>
                <c:pt idx="255">
                  <c:v>12.085746367344933</c:v>
                </c:pt>
                <c:pt idx="256">
                  <c:v>11.794960990255134</c:v>
                </c:pt>
                <c:pt idx="257">
                  <c:v>12.150209357386066</c:v>
                </c:pt>
                <c:pt idx="258">
                  <c:v>12.298940917692967</c:v>
                </c:pt>
                <c:pt idx="259">
                  <c:v>12.590409245824935</c:v>
                </c:pt>
                <c:pt idx="260">
                  <c:v>12.642617058830632</c:v>
                </c:pt>
                <c:pt idx="261">
                  <c:v>12.534672852434433</c:v>
                </c:pt>
                <c:pt idx="262">
                  <c:v>12.819804912563534</c:v>
                </c:pt>
                <c:pt idx="263">
                  <c:v>13.439089740963801</c:v>
                </c:pt>
                <c:pt idx="264">
                  <c:v>13.155361524643666</c:v>
                </c:pt>
                <c:pt idx="265">
                  <c:v>13.312971448499502</c:v>
                </c:pt>
                <c:pt idx="266">
                  <c:v>13.144054890722401</c:v>
                </c:pt>
                <c:pt idx="267">
                  <c:v>12.935413347322532</c:v>
                </c:pt>
                <c:pt idx="268">
                  <c:v>13.292179383436133</c:v>
                </c:pt>
                <c:pt idx="269">
                  <c:v>13.094920357406735</c:v>
                </c:pt>
                <c:pt idx="270">
                  <c:v>12.764258227795899</c:v>
                </c:pt>
                <c:pt idx="271">
                  <c:v>12.807094434833267</c:v>
                </c:pt>
                <c:pt idx="272">
                  <c:v>12.677295795085833</c:v>
                </c:pt>
                <c:pt idx="273">
                  <c:v>12.562066777572602</c:v>
                </c:pt>
                <c:pt idx="274">
                  <c:v>12.180221261519435</c:v>
                </c:pt>
                <c:pt idx="275">
                  <c:v>12.521355307111032</c:v>
                </c:pt>
                <c:pt idx="276">
                  <c:v>12.929949738984734</c:v>
                </c:pt>
                <c:pt idx="277">
                  <c:v>13.1500876249287</c:v>
                </c:pt>
                <c:pt idx="278">
                  <c:v>13.196186820278934</c:v>
                </c:pt>
                <c:pt idx="279">
                  <c:v>13.4667492581739</c:v>
                </c:pt>
                <c:pt idx="280">
                  <c:v>13.900423169987034</c:v>
                </c:pt>
                <c:pt idx="281">
                  <c:v>13.6811958854327</c:v>
                </c:pt>
                <c:pt idx="282">
                  <c:v>13.2783306539688</c:v>
                </c:pt>
                <c:pt idx="283">
                  <c:v>12.8474644297737</c:v>
                </c:pt>
                <c:pt idx="284">
                  <c:v>13.081830462430732</c:v>
                </c:pt>
                <c:pt idx="285">
                  <c:v>12.965349368006699</c:v>
                </c:pt>
                <c:pt idx="286">
                  <c:v>12.872961268683433</c:v>
                </c:pt>
                <c:pt idx="287">
                  <c:v>12.432913147142868</c:v>
                </c:pt>
                <c:pt idx="288">
                  <c:v>12.310361376787966</c:v>
                </c:pt>
                <c:pt idx="289">
                  <c:v>12.342422134048</c:v>
                </c:pt>
                <c:pt idx="290">
                  <c:v>12.515588164976734</c:v>
                </c:pt>
                <c:pt idx="291">
                  <c:v>12.591357788939169</c:v>
                </c:pt>
                <c:pt idx="292">
                  <c:v>12.152599686033867</c:v>
                </c:pt>
                <c:pt idx="293">
                  <c:v>12.528791885126401</c:v>
                </c:pt>
                <c:pt idx="294">
                  <c:v>12.6292236300581</c:v>
                </c:pt>
                <c:pt idx="295">
                  <c:v>12.5819861829708</c:v>
                </c:pt>
                <c:pt idx="296">
                  <c:v>12.7018440908814</c:v>
                </c:pt>
                <c:pt idx="297">
                  <c:v>12.519496162607199</c:v>
                </c:pt>
                <c:pt idx="298">
                  <c:v>12.336768817087332</c:v>
                </c:pt>
                <c:pt idx="299">
                  <c:v>12.104110162035866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2DA-468E-8C90-E3FC896702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3599184"/>
        <c:axId val="333594592"/>
      </c:lineChart>
      <c:catAx>
        <c:axId val="3335991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(sec)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3594592"/>
        <c:crosses val="autoZero"/>
        <c:auto val="1"/>
        <c:lblAlgn val="ctr"/>
        <c:lblOffset val="100"/>
        <c:noMultiLvlLbl val="0"/>
      </c:catAx>
      <c:valAx>
        <c:axId val="333594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Heat Release Rate (kW/m2)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3599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Sample B - HRR Post Air Dist. Tube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test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Sheet1!$B$2:$B$301</c:f>
              <c:numCache>
                <c:formatCode>General</c:formatCode>
                <c:ptCount val="300"/>
                <c:pt idx="0">
                  <c:v>-5.45244777952185</c:v>
                </c:pt>
                <c:pt idx="1">
                  <c:v>-6.60868389400955</c:v>
                </c:pt>
                <c:pt idx="2">
                  <c:v>-6.5870571110057101</c:v>
                </c:pt>
                <c:pt idx="3">
                  <c:v>-6.48654948262487</c:v>
                </c:pt>
                <c:pt idx="4">
                  <c:v>-5.8146394822487402</c:v>
                </c:pt>
                <c:pt idx="5">
                  <c:v>-4.5300085718226999</c:v>
                </c:pt>
                <c:pt idx="6">
                  <c:v>-3.5108179664749</c:v>
                </c:pt>
                <c:pt idx="7">
                  <c:v>-1.5570088598416101</c:v>
                </c:pt>
                <c:pt idx="8">
                  <c:v>1.4041530340741999</c:v>
                </c:pt>
                <c:pt idx="9">
                  <c:v>4.2307735726716</c:v>
                </c:pt>
                <c:pt idx="10">
                  <c:v>8.3908560212142103</c:v>
                </c:pt>
                <c:pt idx="11">
                  <c:v>15.3446635331537</c:v>
                </c:pt>
                <c:pt idx="12">
                  <c:v>23.976481755841</c:v>
                </c:pt>
                <c:pt idx="13">
                  <c:v>32.6159262651666</c:v>
                </c:pt>
                <c:pt idx="14">
                  <c:v>39.785432481275599</c:v>
                </c:pt>
                <c:pt idx="15">
                  <c:v>46.739581468736198</c:v>
                </c:pt>
                <c:pt idx="16">
                  <c:v>48.699423309575799</c:v>
                </c:pt>
                <c:pt idx="17">
                  <c:v>48.111857762914497</c:v>
                </c:pt>
                <c:pt idx="18">
                  <c:v>45.653006360555501</c:v>
                </c:pt>
                <c:pt idx="19">
                  <c:v>43.735052183639098</c:v>
                </c:pt>
                <c:pt idx="20">
                  <c:v>41.770202035156501</c:v>
                </c:pt>
                <c:pt idx="21">
                  <c:v>39.062984103774802</c:v>
                </c:pt>
                <c:pt idx="22">
                  <c:v>37.460098007671697</c:v>
                </c:pt>
                <c:pt idx="23">
                  <c:v>35.0075069898664</c:v>
                </c:pt>
                <c:pt idx="24">
                  <c:v>31.684950169439599</c:v>
                </c:pt>
                <c:pt idx="25">
                  <c:v>28.320619510263398</c:v>
                </c:pt>
                <c:pt idx="26">
                  <c:v>24.816056237083501</c:v>
                </c:pt>
                <c:pt idx="27">
                  <c:v>20.4103390636872</c:v>
                </c:pt>
                <c:pt idx="28">
                  <c:v>17.676827517179898</c:v>
                </c:pt>
                <c:pt idx="29">
                  <c:v>16.083958036362699</c:v>
                </c:pt>
                <c:pt idx="30">
                  <c:v>14.667631399960801</c:v>
                </c:pt>
                <c:pt idx="31">
                  <c:v>13.8050642336301</c:v>
                </c:pt>
                <c:pt idx="32">
                  <c:v>13.234003337155899</c:v>
                </c:pt>
                <c:pt idx="33">
                  <c:v>12.416852415133199</c:v>
                </c:pt>
                <c:pt idx="34">
                  <c:v>11.9329816017165</c:v>
                </c:pt>
                <c:pt idx="35">
                  <c:v>11.465160137791999</c:v>
                </c:pt>
                <c:pt idx="36">
                  <c:v>11.795366966708</c:v>
                </c:pt>
                <c:pt idx="37">
                  <c:v>11.645345387765801</c:v>
                </c:pt>
                <c:pt idx="38">
                  <c:v>11.2902108458086</c:v>
                </c:pt>
                <c:pt idx="39">
                  <c:v>10.9907368137928</c:v>
                </c:pt>
                <c:pt idx="40">
                  <c:v>11.019306932392499</c:v>
                </c:pt>
                <c:pt idx="41">
                  <c:v>10.2569059189215</c:v>
                </c:pt>
                <c:pt idx="42">
                  <c:v>9.6932436587381208</c:v>
                </c:pt>
                <c:pt idx="43">
                  <c:v>9.4241609481012905</c:v>
                </c:pt>
                <c:pt idx="44">
                  <c:v>9.7742871824155397</c:v>
                </c:pt>
                <c:pt idx="45">
                  <c:v>10.092200892571499</c:v>
                </c:pt>
                <c:pt idx="46">
                  <c:v>9.7805475669692807</c:v>
                </c:pt>
                <c:pt idx="47">
                  <c:v>10.128283472635699</c:v>
                </c:pt>
                <c:pt idx="48">
                  <c:v>10.527240706469099</c:v>
                </c:pt>
                <c:pt idx="49">
                  <c:v>11.1457667003779</c:v>
                </c:pt>
                <c:pt idx="50">
                  <c:v>11.0306894497629</c:v>
                </c:pt>
                <c:pt idx="51">
                  <c:v>11.49520998365</c:v>
                </c:pt>
                <c:pt idx="52">
                  <c:v>12.379973058853</c:v>
                </c:pt>
                <c:pt idx="53">
                  <c:v>13.385846118877399</c:v>
                </c:pt>
                <c:pt idx="54">
                  <c:v>14.2783493058923</c:v>
                </c:pt>
                <c:pt idx="55">
                  <c:v>14.9651704040237</c:v>
                </c:pt>
                <c:pt idx="56">
                  <c:v>17.0354226633564</c:v>
                </c:pt>
                <c:pt idx="57">
                  <c:v>18.349989594466699</c:v>
                </c:pt>
                <c:pt idx="58">
                  <c:v>19.710314245406099</c:v>
                </c:pt>
                <c:pt idx="59">
                  <c:v>20.882713534559802</c:v>
                </c:pt>
                <c:pt idx="60">
                  <c:v>22.102122620453301</c:v>
                </c:pt>
                <c:pt idx="61">
                  <c:v>23.6825851573367</c:v>
                </c:pt>
                <c:pt idx="62">
                  <c:v>24.560974022812299</c:v>
                </c:pt>
                <c:pt idx="63">
                  <c:v>25.2283310162403</c:v>
                </c:pt>
                <c:pt idx="64">
                  <c:v>25.659386949058199</c:v>
                </c:pt>
                <c:pt idx="65">
                  <c:v>26.690187722123898</c:v>
                </c:pt>
                <c:pt idx="66">
                  <c:v>27.711085705077199</c:v>
                </c:pt>
                <c:pt idx="67">
                  <c:v>28.8225885262991</c:v>
                </c:pt>
                <c:pt idx="68">
                  <c:v>29.346184325338601</c:v>
                </c:pt>
                <c:pt idx="69">
                  <c:v>30.4382230418571</c:v>
                </c:pt>
                <c:pt idx="70">
                  <c:v>31.541644275745998</c:v>
                </c:pt>
                <c:pt idx="71">
                  <c:v>33.094333470245502</c:v>
                </c:pt>
                <c:pt idx="72">
                  <c:v>35.074322366830799</c:v>
                </c:pt>
                <c:pt idx="73">
                  <c:v>35.919815757105901</c:v>
                </c:pt>
                <c:pt idx="74">
                  <c:v>37.181226332096301</c:v>
                </c:pt>
                <c:pt idx="75">
                  <c:v>37.711196340863196</c:v>
                </c:pt>
                <c:pt idx="76">
                  <c:v>37.627990138885501</c:v>
                </c:pt>
                <c:pt idx="77">
                  <c:v>36.923526138829899</c:v>
                </c:pt>
                <c:pt idx="78">
                  <c:v>37.315881512588398</c:v>
                </c:pt>
                <c:pt idx="79">
                  <c:v>38.016816932259097</c:v>
                </c:pt>
                <c:pt idx="80">
                  <c:v>38.836585833277098</c:v>
                </c:pt>
                <c:pt idx="81">
                  <c:v>38.889059238354697</c:v>
                </c:pt>
                <c:pt idx="82">
                  <c:v>39.348685289772398</c:v>
                </c:pt>
                <c:pt idx="83">
                  <c:v>39.298829863690003</c:v>
                </c:pt>
                <c:pt idx="84">
                  <c:v>39.583051322429498</c:v>
                </c:pt>
                <c:pt idx="85">
                  <c:v>39.200826389130597</c:v>
                </c:pt>
                <c:pt idx="86">
                  <c:v>38.486231948615398</c:v>
                </c:pt>
                <c:pt idx="87">
                  <c:v>37.095857451818098</c:v>
                </c:pt>
                <c:pt idx="88">
                  <c:v>35.742703786822098</c:v>
                </c:pt>
                <c:pt idx="89">
                  <c:v>34.703593776076097</c:v>
                </c:pt>
                <c:pt idx="90">
                  <c:v>34.274700521558501</c:v>
                </c:pt>
                <c:pt idx="91">
                  <c:v>33.655946877302299</c:v>
                </c:pt>
                <c:pt idx="92">
                  <c:v>33.398132858862198</c:v>
                </c:pt>
                <c:pt idx="93">
                  <c:v>32.817396822623103</c:v>
                </c:pt>
                <c:pt idx="94">
                  <c:v>32.094720794774901</c:v>
                </c:pt>
                <c:pt idx="95">
                  <c:v>31.3491659070121</c:v>
                </c:pt>
                <c:pt idx="96">
                  <c:v>30.100617576650301</c:v>
                </c:pt>
                <c:pt idx="97">
                  <c:v>30.1200816813537</c:v>
                </c:pt>
                <c:pt idx="98">
                  <c:v>30.504127817431801</c:v>
                </c:pt>
                <c:pt idx="99">
                  <c:v>30.745892486379699</c:v>
                </c:pt>
                <c:pt idx="100">
                  <c:v>31.432827409684698</c:v>
                </c:pt>
                <c:pt idx="101">
                  <c:v>30.967851575102902</c:v>
                </c:pt>
                <c:pt idx="102">
                  <c:v>30.510046726464498</c:v>
                </c:pt>
                <c:pt idx="103">
                  <c:v>31.1239058882514</c:v>
                </c:pt>
                <c:pt idx="104">
                  <c:v>30.267712931648099</c:v>
                </c:pt>
                <c:pt idx="105">
                  <c:v>30.078535492951701</c:v>
                </c:pt>
                <c:pt idx="106">
                  <c:v>30.821017101024399</c:v>
                </c:pt>
                <c:pt idx="107">
                  <c:v>31.446714080876699</c:v>
                </c:pt>
                <c:pt idx="108">
                  <c:v>32.070248382428503</c:v>
                </c:pt>
                <c:pt idx="109">
                  <c:v>31.711357609739</c:v>
                </c:pt>
                <c:pt idx="110">
                  <c:v>31.6962188616363</c:v>
                </c:pt>
                <c:pt idx="111">
                  <c:v>31.296578676760699</c:v>
                </c:pt>
                <c:pt idx="112">
                  <c:v>31.021235581570199</c:v>
                </c:pt>
                <c:pt idx="113">
                  <c:v>30.704346297977601</c:v>
                </c:pt>
                <c:pt idx="114">
                  <c:v>30.908207184081899</c:v>
                </c:pt>
                <c:pt idx="115">
                  <c:v>30.476240649874299</c:v>
                </c:pt>
                <c:pt idx="116">
                  <c:v>30.158896065586902</c:v>
                </c:pt>
                <c:pt idx="117">
                  <c:v>30.739859752173299</c:v>
                </c:pt>
                <c:pt idx="118">
                  <c:v>31.5809139606739</c:v>
                </c:pt>
                <c:pt idx="119">
                  <c:v>31.257650467353901</c:v>
                </c:pt>
                <c:pt idx="120">
                  <c:v>31.865704545282</c:v>
                </c:pt>
                <c:pt idx="121">
                  <c:v>32.4459852808262</c:v>
                </c:pt>
                <c:pt idx="122">
                  <c:v>32.352193337693897</c:v>
                </c:pt>
                <c:pt idx="123">
                  <c:v>31.714317064255301</c:v>
                </c:pt>
                <c:pt idx="124">
                  <c:v>31.378874277348899</c:v>
                </c:pt>
                <c:pt idx="125">
                  <c:v>31.036943455541401</c:v>
                </c:pt>
                <c:pt idx="126">
                  <c:v>30.558650075636201</c:v>
                </c:pt>
                <c:pt idx="127">
                  <c:v>31.0586840637189</c:v>
                </c:pt>
                <c:pt idx="128">
                  <c:v>31.4610560527634</c:v>
                </c:pt>
                <c:pt idx="129">
                  <c:v>31.439884570454399</c:v>
                </c:pt>
                <c:pt idx="130">
                  <c:v>30.6434498300458</c:v>
                </c:pt>
                <c:pt idx="131">
                  <c:v>30.539868921975</c:v>
                </c:pt>
                <c:pt idx="132">
                  <c:v>29.526028099791301</c:v>
                </c:pt>
                <c:pt idx="133">
                  <c:v>29.821632075901199</c:v>
                </c:pt>
                <c:pt idx="134">
                  <c:v>29.623348623308399</c:v>
                </c:pt>
                <c:pt idx="135">
                  <c:v>29.7551581744579</c:v>
                </c:pt>
                <c:pt idx="136">
                  <c:v>30.273745665854499</c:v>
                </c:pt>
                <c:pt idx="137">
                  <c:v>30.6099852289768</c:v>
                </c:pt>
                <c:pt idx="138">
                  <c:v>31.5627019328813</c:v>
                </c:pt>
                <c:pt idx="139">
                  <c:v>31.6147200372641</c:v>
                </c:pt>
                <c:pt idx="140">
                  <c:v>31.4185992629717</c:v>
                </c:pt>
                <c:pt idx="141">
                  <c:v>31.666396666125902</c:v>
                </c:pt>
                <c:pt idx="142">
                  <c:v>31.462421954847901</c:v>
                </c:pt>
                <c:pt idx="143">
                  <c:v>32.163015898997401</c:v>
                </c:pt>
                <c:pt idx="144">
                  <c:v>32.856211206856301</c:v>
                </c:pt>
                <c:pt idx="145">
                  <c:v>32.717344494937102</c:v>
                </c:pt>
                <c:pt idx="146">
                  <c:v>33.005436009582503</c:v>
                </c:pt>
                <c:pt idx="147">
                  <c:v>32.935888828449201</c:v>
                </c:pt>
                <c:pt idx="148">
                  <c:v>32.891041710009802</c:v>
                </c:pt>
                <c:pt idx="149">
                  <c:v>32.370746841007701</c:v>
                </c:pt>
                <c:pt idx="150">
                  <c:v>31.424745822351699</c:v>
                </c:pt>
                <c:pt idx="151">
                  <c:v>31.791718182374201</c:v>
                </c:pt>
                <c:pt idx="152">
                  <c:v>31.984993327323998</c:v>
                </c:pt>
                <c:pt idx="153">
                  <c:v>31.947544845175301</c:v>
                </c:pt>
                <c:pt idx="154">
                  <c:v>30.615221186967201</c:v>
                </c:pt>
                <c:pt idx="155">
                  <c:v>30.2796645748871</c:v>
                </c:pt>
                <c:pt idx="156">
                  <c:v>30.392579147201701</c:v>
                </c:pt>
                <c:pt idx="157">
                  <c:v>30.523250446614099</c:v>
                </c:pt>
                <c:pt idx="158">
                  <c:v>31.027268315776499</c:v>
                </c:pt>
                <c:pt idx="159">
                  <c:v>31.219632859336699</c:v>
                </c:pt>
                <c:pt idx="160">
                  <c:v>30.869848100543599</c:v>
                </c:pt>
                <c:pt idx="161">
                  <c:v>31.323327592581201</c:v>
                </c:pt>
                <c:pt idx="162">
                  <c:v>31.415867458802801</c:v>
                </c:pt>
                <c:pt idx="163">
                  <c:v>31.320140487717499</c:v>
                </c:pt>
                <c:pt idx="164">
                  <c:v>31.5145538844044</c:v>
                </c:pt>
                <c:pt idx="165">
                  <c:v>32.590657076604302</c:v>
                </c:pt>
                <c:pt idx="166">
                  <c:v>33.1150496518597</c:v>
                </c:pt>
                <c:pt idx="167">
                  <c:v>33.249704832351803</c:v>
                </c:pt>
                <c:pt idx="168">
                  <c:v>33.2826003075524</c:v>
                </c:pt>
                <c:pt idx="169">
                  <c:v>33.519925794725701</c:v>
                </c:pt>
                <c:pt idx="170">
                  <c:v>33.096837624067</c:v>
                </c:pt>
                <c:pt idx="171">
                  <c:v>32.425952050254303</c:v>
                </c:pt>
                <c:pt idx="172">
                  <c:v>31.255373963879801</c:v>
                </c:pt>
                <c:pt idx="173">
                  <c:v>30.620912445652401</c:v>
                </c:pt>
                <c:pt idx="174">
                  <c:v>30.841847107812299</c:v>
                </c:pt>
                <c:pt idx="175">
                  <c:v>31.178997272324299</c:v>
                </c:pt>
                <c:pt idx="176">
                  <c:v>31.155207811020102</c:v>
                </c:pt>
                <c:pt idx="177">
                  <c:v>31.592182652870701</c:v>
                </c:pt>
                <c:pt idx="178">
                  <c:v>32.157324640312197</c:v>
                </c:pt>
                <c:pt idx="179">
                  <c:v>31.619386869385998</c:v>
                </c:pt>
                <c:pt idx="180">
                  <c:v>32.333526009206402</c:v>
                </c:pt>
                <c:pt idx="181">
                  <c:v>33.408149474148097</c:v>
                </c:pt>
                <c:pt idx="182">
                  <c:v>34.103962761002101</c:v>
                </c:pt>
                <c:pt idx="183">
                  <c:v>34.425860352237798</c:v>
                </c:pt>
                <c:pt idx="184">
                  <c:v>34.3210273672561</c:v>
                </c:pt>
                <c:pt idx="185">
                  <c:v>34.2193814871383</c:v>
                </c:pt>
                <c:pt idx="186">
                  <c:v>34.2595617734558</c:v>
                </c:pt>
                <c:pt idx="187">
                  <c:v>34.452040142189702</c:v>
                </c:pt>
                <c:pt idx="188">
                  <c:v>34.2223409416546</c:v>
                </c:pt>
                <c:pt idx="189">
                  <c:v>33.925712538981301</c:v>
                </c:pt>
                <c:pt idx="190">
                  <c:v>33.061437995044997</c:v>
                </c:pt>
                <c:pt idx="191">
                  <c:v>33.064283624387599</c:v>
                </c:pt>
                <c:pt idx="192">
                  <c:v>33.773755932086097</c:v>
                </c:pt>
                <c:pt idx="193">
                  <c:v>33.827709064422002</c:v>
                </c:pt>
                <c:pt idx="194">
                  <c:v>32.510296503969101</c:v>
                </c:pt>
                <c:pt idx="195">
                  <c:v>32.518491916475803</c:v>
                </c:pt>
                <c:pt idx="196">
                  <c:v>33.064397449561298</c:v>
                </c:pt>
                <c:pt idx="197">
                  <c:v>32.929286968374399</c:v>
                </c:pt>
                <c:pt idx="198">
                  <c:v>33.225232420005398</c:v>
                </c:pt>
                <c:pt idx="199">
                  <c:v>32.750581445658803</c:v>
                </c:pt>
                <c:pt idx="200">
                  <c:v>31.7455051618503</c:v>
                </c:pt>
                <c:pt idx="201">
                  <c:v>31.605044897499301</c:v>
                </c:pt>
                <c:pt idx="202">
                  <c:v>31.279846376226299</c:v>
                </c:pt>
                <c:pt idx="203">
                  <c:v>30.751128444370099</c:v>
                </c:pt>
                <c:pt idx="204">
                  <c:v>31.371361815884399</c:v>
                </c:pt>
                <c:pt idx="205">
                  <c:v>31.609939379968601</c:v>
                </c:pt>
                <c:pt idx="206">
                  <c:v>31.610622331010699</c:v>
                </c:pt>
                <c:pt idx="207">
                  <c:v>31.303749662704099</c:v>
                </c:pt>
                <c:pt idx="208">
                  <c:v>30.6335470399336</c:v>
                </c:pt>
                <c:pt idx="209">
                  <c:v>30.169367981567699</c:v>
                </c:pt>
                <c:pt idx="210">
                  <c:v>30.040290234587101</c:v>
                </c:pt>
                <c:pt idx="211">
                  <c:v>29.3846572340506</c:v>
                </c:pt>
                <c:pt idx="212">
                  <c:v>29.511117002036102</c:v>
                </c:pt>
                <c:pt idx="213">
                  <c:v>29.150405026567299</c:v>
                </c:pt>
                <c:pt idx="214">
                  <c:v>28.926283259543599</c:v>
                </c:pt>
                <c:pt idx="215">
                  <c:v>29.4293905273164</c:v>
                </c:pt>
                <c:pt idx="216">
                  <c:v>29.6482763363496</c:v>
                </c:pt>
                <c:pt idx="217">
                  <c:v>30.1139351219737</c:v>
                </c:pt>
                <c:pt idx="218">
                  <c:v>29.937506102732101</c:v>
                </c:pt>
                <c:pt idx="219">
                  <c:v>29.086776754466701</c:v>
                </c:pt>
                <c:pt idx="220">
                  <c:v>29.200488102997198</c:v>
                </c:pt>
                <c:pt idx="221">
                  <c:v>28.325172517211598</c:v>
                </c:pt>
                <c:pt idx="222">
                  <c:v>28.222502210530301</c:v>
                </c:pt>
                <c:pt idx="223">
                  <c:v>28.993098636508101</c:v>
                </c:pt>
                <c:pt idx="224">
                  <c:v>28.5961902558013</c:v>
                </c:pt>
                <c:pt idx="225">
                  <c:v>28.0022504994126</c:v>
                </c:pt>
                <c:pt idx="226">
                  <c:v>28.027747338322399</c:v>
                </c:pt>
                <c:pt idx="227">
                  <c:v>28.424541893855402</c:v>
                </c:pt>
                <c:pt idx="228">
                  <c:v>28.366604880439901</c:v>
                </c:pt>
                <c:pt idx="229">
                  <c:v>27.8304883122929</c:v>
                </c:pt>
                <c:pt idx="230">
                  <c:v>27.701069089791201</c:v>
                </c:pt>
                <c:pt idx="231">
                  <c:v>26.787508245641</c:v>
                </c:pt>
                <c:pt idx="232">
                  <c:v>25.642085522655201</c:v>
                </c:pt>
                <c:pt idx="233">
                  <c:v>25.352172805230499</c:v>
                </c:pt>
                <c:pt idx="234">
                  <c:v>24.954239997960499</c:v>
                </c:pt>
                <c:pt idx="235">
                  <c:v>23.875860302286501</c:v>
                </c:pt>
                <c:pt idx="236">
                  <c:v>23.124045029969999</c:v>
                </c:pt>
                <c:pt idx="237">
                  <c:v>22.883418612759201</c:v>
                </c:pt>
                <c:pt idx="238">
                  <c:v>23.663804003675502</c:v>
                </c:pt>
                <c:pt idx="239">
                  <c:v>23.4967086486777</c:v>
                </c:pt>
                <c:pt idx="240">
                  <c:v>22.5208854345112</c:v>
                </c:pt>
                <c:pt idx="241">
                  <c:v>22.130351263531999</c:v>
                </c:pt>
                <c:pt idx="242">
                  <c:v>22.211508612383099</c:v>
                </c:pt>
                <c:pt idx="243">
                  <c:v>23.538254837079698</c:v>
                </c:pt>
                <c:pt idx="244">
                  <c:v>24.446124422544699</c:v>
                </c:pt>
                <c:pt idx="245">
                  <c:v>25.7578457243124</c:v>
                </c:pt>
                <c:pt idx="246">
                  <c:v>25.236071128052199</c:v>
                </c:pt>
                <c:pt idx="247">
                  <c:v>25.2185420513017</c:v>
                </c:pt>
                <c:pt idx="248">
                  <c:v>24.334803402662001</c:v>
                </c:pt>
                <c:pt idx="249">
                  <c:v>24.022239475670101</c:v>
                </c:pt>
                <c:pt idx="250">
                  <c:v>23.318344601483101</c:v>
                </c:pt>
                <c:pt idx="251">
                  <c:v>22.7666339845387</c:v>
                </c:pt>
                <c:pt idx="252">
                  <c:v>22.218793423500198</c:v>
                </c:pt>
                <c:pt idx="253">
                  <c:v>22.1924998083745</c:v>
                </c:pt>
                <c:pt idx="254">
                  <c:v>22.207524731303401</c:v>
                </c:pt>
                <c:pt idx="255">
                  <c:v>21.969288642740501</c:v>
                </c:pt>
                <c:pt idx="256">
                  <c:v>22.2296068150021</c:v>
                </c:pt>
                <c:pt idx="257">
                  <c:v>22.220386975932001</c:v>
                </c:pt>
                <c:pt idx="258">
                  <c:v>22.028363907892999</c:v>
                </c:pt>
                <c:pt idx="259">
                  <c:v>20.9197067160137</c:v>
                </c:pt>
                <c:pt idx="260">
                  <c:v>20.8904536463717</c:v>
                </c:pt>
                <c:pt idx="261">
                  <c:v>21.428049941776798</c:v>
                </c:pt>
                <c:pt idx="262">
                  <c:v>21.357136858558999</c:v>
                </c:pt>
                <c:pt idx="263">
                  <c:v>20.680560026061102</c:v>
                </c:pt>
                <c:pt idx="264">
                  <c:v>19.9263544250968</c:v>
                </c:pt>
                <c:pt idx="265">
                  <c:v>19.313064389178301</c:v>
                </c:pt>
                <c:pt idx="266">
                  <c:v>19.666036252835202</c:v>
                </c:pt>
                <c:pt idx="267">
                  <c:v>19.899719334450001</c:v>
                </c:pt>
                <c:pt idx="268">
                  <c:v>19.506339534128099</c:v>
                </c:pt>
                <c:pt idx="269">
                  <c:v>17.965032856998999</c:v>
                </c:pt>
                <c:pt idx="270">
                  <c:v>17.154939095745899</c:v>
                </c:pt>
                <c:pt idx="271">
                  <c:v>17.152776417445502</c:v>
                </c:pt>
                <c:pt idx="272">
                  <c:v>16.561909940746801</c:v>
                </c:pt>
                <c:pt idx="273">
                  <c:v>16.209051902263699</c:v>
                </c:pt>
                <c:pt idx="274">
                  <c:v>16.941972195745301</c:v>
                </c:pt>
                <c:pt idx="275">
                  <c:v>17.555831357532298</c:v>
                </c:pt>
                <c:pt idx="276">
                  <c:v>17.050447586285401</c:v>
                </c:pt>
                <c:pt idx="277">
                  <c:v>17.555148406490002</c:v>
                </c:pt>
                <c:pt idx="278">
                  <c:v>18.120973344973802</c:v>
                </c:pt>
                <c:pt idx="279">
                  <c:v>18.0233113459355</c:v>
                </c:pt>
                <c:pt idx="280">
                  <c:v>18.187788721938201</c:v>
                </c:pt>
                <c:pt idx="281">
                  <c:v>17.931340605582498</c:v>
                </c:pt>
                <c:pt idx="282">
                  <c:v>17.278439409215</c:v>
                </c:pt>
                <c:pt idx="283">
                  <c:v>17.0008198105504</c:v>
                </c:pt>
                <c:pt idx="284">
                  <c:v>17.320668548659299</c:v>
                </c:pt>
                <c:pt idx="285">
                  <c:v>16.768844106541099</c:v>
                </c:pt>
                <c:pt idx="286">
                  <c:v>16.965761657049399</c:v>
                </c:pt>
                <c:pt idx="287">
                  <c:v>16.931955580459299</c:v>
                </c:pt>
                <c:pt idx="288">
                  <c:v>16.271428097453601</c:v>
                </c:pt>
                <c:pt idx="289">
                  <c:v>15.8492505281846</c:v>
                </c:pt>
                <c:pt idx="290">
                  <c:v>15.614543020006399</c:v>
                </c:pt>
                <c:pt idx="291">
                  <c:v>15.9721817157851</c:v>
                </c:pt>
                <c:pt idx="292">
                  <c:v>16.122772420595901</c:v>
                </c:pt>
                <c:pt idx="293">
                  <c:v>15.543629936788699</c:v>
                </c:pt>
                <c:pt idx="294">
                  <c:v>15.9363267860683</c:v>
                </c:pt>
                <c:pt idx="295">
                  <c:v>15.869852884625001</c:v>
                </c:pt>
                <c:pt idx="296">
                  <c:v>15.015481130801</c:v>
                </c:pt>
                <c:pt idx="297">
                  <c:v>14.2617308305315</c:v>
                </c:pt>
                <c:pt idx="298">
                  <c:v>13.6186185991026</c:v>
                </c:pt>
                <c:pt idx="299">
                  <c:v>13.129739478042801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230-40A2-A6FE-15A9F05F7AD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test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Sheet1!$C$2:$C$301</c:f>
              <c:numCache>
                <c:formatCode>General</c:formatCode>
                <c:ptCount val="300"/>
                <c:pt idx="0">
                  <c:v>-2.0292012104362098</c:v>
                </c:pt>
                <c:pt idx="1">
                  <c:v>-3.3114417922145001</c:v>
                </c:pt>
                <c:pt idx="2">
                  <c:v>-3.44256839232176</c:v>
                </c:pt>
                <c:pt idx="3">
                  <c:v>-4.5457619758632699</c:v>
                </c:pt>
                <c:pt idx="4">
                  <c:v>-5.0122175377032603</c:v>
                </c:pt>
                <c:pt idx="5">
                  <c:v>-4.6713111424590599</c:v>
                </c:pt>
                <c:pt idx="6">
                  <c:v>-3.8496072134881598</c:v>
                </c:pt>
                <c:pt idx="7">
                  <c:v>-1.95703605030774</c:v>
                </c:pt>
                <c:pt idx="8">
                  <c:v>0.58285887572869199</c:v>
                </c:pt>
                <c:pt idx="9">
                  <c:v>2.6817950788348899</c:v>
                </c:pt>
                <c:pt idx="10">
                  <c:v>6.4029676575739396</c:v>
                </c:pt>
                <c:pt idx="11">
                  <c:v>12.8622047897685</c:v>
                </c:pt>
                <c:pt idx="12">
                  <c:v>21.696176520954602</c:v>
                </c:pt>
                <c:pt idx="13">
                  <c:v>32.777057181062403</c:v>
                </c:pt>
                <c:pt idx="14">
                  <c:v>43.436557048117102</c:v>
                </c:pt>
                <c:pt idx="15">
                  <c:v>50.2989629455721</c:v>
                </c:pt>
                <c:pt idx="16">
                  <c:v>51.170180825104303</c:v>
                </c:pt>
                <c:pt idx="17">
                  <c:v>51.119414797632302</c:v>
                </c:pt>
                <c:pt idx="18">
                  <c:v>50.282458295384998</c:v>
                </c:pt>
                <c:pt idx="19">
                  <c:v>48.602284906336699</c:v>
                </c:pt>
                <c:pt idx="20">
                  <c:v>45.577153264799101</c:v>
                </c:pt>
                <c:pt idx="21">
                  <c:v>42.763508796003997</c:v>
                </c:pt>
                <c:pt idx="22">
                  <c:v>41.401590592632701</c:v>
                </c:pt>
                <c:pt idx="23">
                  <c:v>38.052967807427699</c:v>
                </c:pt>
                <c:pt idx="24">
                  <c:v>33.874673331092403</c:v>
                </c:pt>
                <c:pt idx="25">
                  <c:v>30.809133752889799</c:v>
                </c:pt>
                <c:pt idx="26">
                  <c:v>26.383041873400401</c:v>
                </c:pt>
                <c:pt idx="27">
                  <c:v>22.906251942604399</c:v>
                </c:pt>
                <c:pt idx="28">
                  <c:v>18.941948792833099</c:v>
                </c:pt>
                <c:pt idx="29">
                  <c:v>16.7763110379362</c:v>
                </c:pt>
                <c:pt idx="30">
                  <c:v>15.9919417659403</c:v>
                </c:pt>
                <c:pt idx="31">
                  <c:v>15.6769875103006</c:v>
                </c:pt>
                <c:pt idx="32">
                  <c:v>14.2987923070897</c:v>
                </c:pt>
                <c:pt idx="33">
                  <c:v>14.030392547495101</c:v>
                </c:pt>
                <c:pt idx="34">
                  <c:v>14.1718772384095</c:v>
                </c:pt>
                <c:pt idx="35">
                  <c:v>13.9540158559396</c:v>
                </c:pt>
                <c:pt idx="36">
                  <c:v>13.1387999618698</c:v>
                </c:pt>
                <c:pt idx="37">
                  <c:v>13.2585440446066</c:v>
                </c:pt>
                <c:pt idx="38">
                  <c:v>14.002163904416401</c:v>
                </c:pt>
                <c:pt idx="39">
                  <c:v>14.9342782518804</c:v>
                </c:pt>
                <c:pt idx="40">
                  <c:v>14.9548806083209</c:v>
                </c:pt>
                <c:pt idx="41">
                  <c:v>14.392925725743099</c:v>
                </c:pt>
                <c:pt idx="42">
                  <c:v>14.4398216973093</c:v>
                </c:pt>
                <c:pt idx="43">
                  <c:v>14.6080553040441</c:v>
                </c:pt>
                <c:pt idx="44">
                  <c:v>14.618071919330101</c:v>
                </c:pt>
                <c:pt idx="45">
                  <c:v>14.8434457632645</c:v>
                </c:pt>
                <c:pt idx="46">
                  <c:v>14.2699945381425</c:v>
                </c:pt>
                <c:pt idx="47">
                  <c:v>13.881281569942599</c:v>
                </c:pt>
                <c:pt idx="48">
                  <c:v>14.457806074754499</c:v>
                </c:pt>
                <c:pt idx="49">
                  <c:v>14.239717041937199</c:v>
                </c:pt>
                <c:pt idx="50">
                  <c:v>13.9661951495259</c:v>
                </c:pt>
                <c:pt idx="51">
                  <c:v>15.212922277108399</c:v>
                </c:pt>
                <c:pt idx="52">
                  <c:v>16.365857461558701</c:v>
                </c:pt>
                <c:pt idx="53">
                  <c:v>16.179184176683801</c:v>
                </c:pt>
                <c:pt idx="54">
                  <c:v>16.121019512920899</c:v>
                </c:pt>
                <c:pt idx="55">
                  <c:v>15.2345490601123</c:v>
                </c:pt>
                <c:pt idx="56">
                  <c:v>15.701232272299601</c:v>
                </c:pt>
                <c:pt idx="57">
                  <c:v>16.922804036493499</c:v>
                </c:pt>
                <c:pt idx="58">
                  <c:v>16.242357148089599</c:v>
                </c:pt>
                <c:pt idx="59">
                  <c:v>15.970884108805</c:v>
                </c:pt>
                <c:pt idx="60">
                  <c:v>16.632663668721399</c:v>
                </c:pt>
                <c:pt idx="61">
                  <c:v>17.6034785752449</c:v>
                </c:pt>
                <c:pt idx="62">
                  <c:v>18.1333347588381</c:v>
                </c:pt>
                <c:pt idx="63">
                  <c:v>19.094816001117898</c:v>
                </c:pt>
                <c:pt idx="64">
                  <c:v>20.567486098503299</c:v>
                </c:pt>
                <c:pt idx="65">
                  <c:v>20.974866395190801</c:v>
                </c:pt>
                <c:pt idx="66">
                  <c:v>21.008672471781001</c:v>
                </c:pt>
                <c:pt idx="67">
                  <c:v>21.646776395566899</c:v>
                </c:pt>
                <c:pt idx="68">
                  <c:v>23.3722522037495</c:v>
                </c:pt>
                <c:pt idx="69">
                  <c:v>25.257424730639201</c:v>
                </c:pt>
                <c:pt idx="70">
                  <c:v>26.408994013005</c:v>
                </c:pt>
                <c:pt idx="71">
                  <c:v>27.890770124286799</c:v>
                </c:pt>
                <c:pt idx="72">
                  <c:v>28.456822713118001</c:v>
                </c:pt>
                <c:pt idx="73">
                  <c:v>29.326788515739501</c:v>
                </c:pt>
                <c:pt idx="74">
                  <c:v>29.6758903234904</c:v>
                </c:pt>
                <c:pt idx="75">
                  <c:v>31.2770690419879</c:v>
                </c:pt>
                <c:pt idx="76">
                  <c:v>31.043272135199398</c:v>
                </c:pt>
                <c:pt idx="77">
                  <c:v>32.096951768179601</c:v>
                </c:pt>
                <c:pt idx="78">
                  <c:v>33.4729842930901</c:v>
                </c:pt>
                <c:pt idx="79">
                  <c:v>34.354446438255799</c:v>
                </c:pt>
                <c:pt idx="80">
                  <c:v>33.358589993517398</c:v>
                </c:pt>
                <c:pt idx="81">
                  <c:v>33.100662149903599</c:v>
                </c:pt>
                <c:pt idx="82">
                  <c:v>33.867274694801601</c:v>
                </c:pt>
                <c:pt idx="83">
                  <c:v>33.093832639481299</c:v>
                </c:pt>
                <c:pt idx="84">
                  <c:v>31.020734750806</c:v>
                </c:pt>
                <c:pt idx="85">
                  <c:v>30.840208025311</c:v>
                </c:pt>
                <c:pt idx="86">
                  <c:v>31.355153111149001</c:v>
                </c:pt>
                <c:pt idx="87">
                  <c:v>31.3806499500588</c:v>
                </c:pt>
                <c:pt idx="88">
                  <c:v>31.324989440117399</c:v>
                </c:pt>
                <c:pt idx="89">
                  <c:v>32.027176936698901</c:v>
                </c:pt>
                <c:pt idx="90">
                  <c:v>32.629312105594302</c:v>
                </c:pt>
                <c:pt idx="91">
                  <c:v>32.322667087635097</c:v>
                </c:pt>
                <c:pt idx="92">
                  <c:v>32.502624687261502</c:v>
                </c:pt>
                <c:pt idx="93">
                  <c:v>32.1705966555662</c:v>
                </c:pt>
                <c:pt idx="94">
                  <c:v>32.124838935737102</c:v>
                </c:pt>
                <c:pt idx="95">
                  <c:v>32.674386874381199</c:v>
                </c:pt>
                <c:pt idx="96">
                  <c:v>32.294779920077602</c:v>
                </c:pt>
                <c:pt idx="97">
                  <c:v>31.132283421036199</c:v>
                </c:pt>
                <c:pt idx="98">
                  <c:v>30.689844970847702</c:v>
                </c:pt>
                <c:pt idx="99">
                  <c:v>31.199781749042799</c:v>
                </c:pt>
                <c:pt idx="100">
                  <c:v>31.8922941058593</c:v>
                </c:pt>
                <c:pt idx="101">
                  <c:v>32.035144698858197</c:v>
                </c:pt>
                <c:pt idx="102">
                  <c:v>32.741316076519297</c:v>
                </c:pt>
                <c:pt idx="103">
                  <c:v>32.320732059682101</c:v>
                </c:pt>
                <c:pt idx="104">
                  <c:v>31.561404325901101</c:v>
                </c:pt>
                <c:pt idx="105">
                  <c:v>31.299378776034001</c:v>
                </c:pt>
                <c:pt idx="106">
                  <c:v>31.819901295383399</c:v>
                </c:pt>
                <c:pt idx="107">
                  <c:v>32.020802726971397</c:v>
                </c:pt>
                <c:pt idx="108">
                  <c:v>33.756181325266297</c:v>
                </c:pt>
                <c:pt idx="109">
                  <c:v>35.570554594111897</c:v>
                </c:pt>
                <c:pt idx="110">
                  <c:v>37.103779683908002</c:v>
                </c:pt>
                <c:pt idx="111">
                  <c:v>38.2431696726875</c:v>
                </c:pt>
                <c:pt idx="112">
                  <c:v>38.652484997327903</c:v>
                </c:pt>
                <c:pt idx="113">
                  <c:v>38.772798205933299</c:v>
                </c:pt>
                <c:pt idx="114">
                  <c:v>39.721417203584402</c:v>
                </c:pt>
                <c:pt idx="115">
                  <c:v>39.675204183060501</c:v>
                </c:pt>
                <c:pt idx="116">
                  <c:v>39.612031211654703</c:v>
                </c:pt>
                <c:pt idx="117">
                  <c:v>37.6918005312641</c:v>
                </c:pt>
                <c:pt idx="118">
                  <c:v>35.534016713352798</c:v>
                </c:pt>
                <c:pt idx="119">
                  <c:v>32.751674167326399</c:v>
                </c:pt>
                <c:pt idx="120">
                  <c:v>30.4032331834605</c:v>
                </c:pt>
                <c:pt idx="121">
                  <c:v>28.471847636046899</c:v>
                </c:pt>
                <c:pt idx="122">
                  <c:v>27.3905084858566</c:v>
                </c:pt>
                <c:pt idx="123">
                  <c:v>26.713248702316399</c:v>
                </c:pt>
                <c:pt idx="124">
                  <c:v>26.719281436522699</c:v>
                </c:pt>
                <c:pt idx="125">
                  <c:v>25.5525734060543</c:v>
                </c:pt>
                <c:pt idx="126">
                  <c:v>24.497072570294801</c:v>
                </c:pt>
                <c:pt idx="127">
                  <c:v>24.1140508607801</c:v>
                </c:pt>
                <c:pt idx="128">
                  <c:v>23.1474474856836</c:v>
                </c:pt>
                <c:pt idx="129">
                  <c:v>22.9209353900122</c:v>
                </c:pt>
                <c:pt idx="130">
                  <c:v>23.312038686859999</c:v>
                </c:pt>
                <c:pt idx="131">
                  <c:v>23.478792566336701</c:v>
                </c:pt>
                <c:pt idx="132">
                  <c:v>23.519769628870201</c:v>
                </c:pt>
                <c:pt idx="133">
                  <c:v>22.348394766279899</c:v>
                </c:pt>
                <c:pt idx="134">
                  <c:v>22.957245620423901</c:v>
                </c:pt>
                <c:pt idx="135">
                  <c:v>24.042682476867501</c:v>
                </c:pt>
                <c:pt idx="136">
                  <c:v>23.7955680247556</c:v>
                </c:pt>
                <c:pt idx="137">
                  <c:v>23.953102065162302</c:v>
                </c:pt>
                <c:pt idx="138">
                  <c:v>24.147287811501698</c:v>
                </c:pt>
                <c:pt idx="139">
                  <c:v>24.066927238866501</c:v>
                </c:pt>
                <c:pt idx="140">
                  <c:v>24.103009818930801</c:v>
                </c:pt>
                <c:pt idx="141">
                  <c:v>23.9096208488073</c:v>
                </c:pt>
                <c:pt idx="142">
                  <c:v>23.101348290333402</c:v>
                </c:pt>
                <c:pt idx="143">
                  <c:v>23.168846618340002</c:v>
                </c:pt>
                <c:pt idx="144">
                  <c:v>23.455230755379901</c:v>
                </c:pt>
                <c:pt idx="145">
                  <c:v>23.8372280383313</c:v>
                </c:pt>
                <c:pt idx="146">
                  <c:v>24.3905322077077</c:v>
                </c:pt>
                <c:pt idx="147">
                  <c:v>24.7357639595526</c:v>
                </c:pt>
                <c:pt idx="148">
                  <c:v>24.8544836157261</c:v>
                </c:pt>
                <c:pt idx="149">
                  <c:v>24.911396202578299</c:v>
                </c:pt>
                <c:pt idx="150">
                  <c:v>25.133696766822698</c:v>
                </c:pt>
                <c:pt idx="151">
                  <c:v>25.517970553248201</c:v>
                </c:pt>
                <c:pt idx="152">
                  <c:v>25.935481290395298</c:v>
                </c:pt>
                <c:pt idx="153">
                  <c:v>26.3911234607334</c:v>
                </c:pt>
                <c:pt idx="154">
                  <c:v>26.390668160038601</c:v>
                </c:pt>
                <c:pt idx="155">
                  <c:v>25.961205779652499</c:v>
                </c:pt>
                <c:pt idx="156">
                  <c:v>25.605615937000501</c:v>
                </c:pt>
                <c:pt idx="157">
                  <c:v>26.029842359396099</c:v>
                </c:pt>
                <c:pt idx="158">
                  <c:v>26.104966974040899</c:v>
                </c:pt>
                <c:pt idx="159">
                  <c:v>26.913467182862199</c:v>
                </c:pt>
                <c:pt idx="160">
                  <c:v>26.857806672920798</c:v>
                </c:pt>
                <c:pt idx="161">
                  <c:v>27.047211761964601</c:v>
                </c:pt>
                <c:pt idx="162">
                  <c:v>26.9558101474802</c:v>
                </c:pt>
                <c:pt idx="163">
                  <c:v>27.0684970694473</c:v>
                </c:pt>
                <c:pt idx="164">
                  <c:v>27.767611286338798</c:v>
                </c:pt>
                <c:pt idx="165">
                  <c:v>28.241693134816899</c:v>
                </c:pt>
                <c:pt idx="166">
                  <c:v>29.115642818518101</c:v>
                </c:pt>
                <c:pt idx="167">
                  <c:v>28.513393824449</c:v>
                </c:pt>
                <c:pt idx="168">
                  <c:v>28.9503686662995</c:v>
                </c:pt>
                <c:pt idx="169">
                  <c:v>28.5054260622897</c:v>
                </c:pt>
                <c:pt idx="170">
                  <c:v>28.626308396763601</c:v>
                </c:pt>
                <c:pt idx="171">
                  <c:v>28.7599391506924</c:v>
                </c:pt>
                <c:pt idx="172">
                  <c:v>29.367993228620399</c:v>
                </c:pt>
                <c:pt idx="173">
                  <c:v>29.032550441714001</c:v>
                </c:pt>
                <c:pt idx="174">
                  <c:v>29.243468488588</c:v>
                </c:pt>
                <c:pt idx="175">
                  <c:v>29.558650394575</c:v>
                </c:pt>
                <c:pt idx="176">
                  <c:v>30.4240631902484</c:v>
                </c:pt>
                <c:pt idx="177">
                  <c:v>30.6486402579668</c:v>
                </c:pt>
                <c:pt idx="178">
                  <c:v>30.761099529586598</c:v>
                </c:pt>
                <c:pt idx="179">
                  <c:v>30.620753090409298</c:v>
                </c:pt>
                <c:pt idx="180">
                  <c:v>29.8829383144584</c:v>
                </c:pt>
                <c:pt idx="181">
                  <c:v>29.227760614616798</c:v>
                </c:pt>
                <c:pt idx="182">
                  <c:v>29.329861795429501</c:v>
                </c:pt>
                <c:pt idx="183">
                  <c:v>29.807699874639901</c:v>
                </c:pt>
                <c:pt idx="184">
                  <c:v>30.448194127073599</c:v>
                </c:pt>
                <c:pt idx="185">
                  <c:v>30.6637790060695</c:v>
                </c:pt>
                <c:pt idx="186">
                  <c:v>30.384224379451901</c:v>
                </c:pt>
                <c:pt idx="187">
                  <c:v>30.052651648451398</c:v>
                </c:pt>
                <c:pt idx="188">
                  <c:v>30.119353200242099</c:v>
                </c:pt>
                <c:pt idx="189">
                  <c:v>31.115437295327901</c:v>
                </c:pt>
                <c:pt idx="190">
                  <c:v>30.723651047437901</c:v>
                </c:pt>
                <c:pt idx="191">
                  <c:v>30.183095297516498</c:v>
                </c:pt>
                <c:pt idx="192">
                  <c:v>29.1167810702552</c:v>
                </c:pt>
                <c:pt idx="193">
                  <c:v>28.458643915897198</c:v>
                </c:pt>
                <c:pt idx="194">
                  <c:v>28.178064862716301</c:v>
                </c:pt>
                <c:pt idx="195">
                  <c:v>29.4823875281932</c:v>
                </c:pt>
                <c:pt idx="196">
                  <c:v>29.848449286826</c:v>
                </c:pt>
                <c:pt idx="197">
                  <c:v>31.004457750966299</c:v>
                </c:pt>
                <c:pt idx="198">
                  <c:v>30.841460102221799</c:v>
                </c:pt>
                <c:pt idx="199">
                  <c:v>30.868550493563401</c:v>
                </c:pt>
                <c:pt idx="200">
                  <c:v>30.770433193830399</c:v>
                </c:pt>
                <c:pt idx="201">
                  <c:v>30.480179000884501</c:v>
                </c:pt>
                <c:pt idx="202">
                  <c:v>30.3270841422523</c:v>
                </c:pt>
                <c:pt idx="203">
                  <c:v>30.262317618414599</c:v>
                </c:pt>
                <c:pt idx="204">
                  <c:v>30.210299514031799</c:v>
                </c:pt>
                <c:pt idx="205">
                  <c:v>30.178314640220901</c:v>
                </c:pt>
                <c:pt idx="206">
                  <c:v>29.875198202646501</c:v>
                </c:pt>
                <c:pt idx="207">
                  <c:v>29.404531109379501</c:v>
                </c:pt>
                <c:pt idx="208">
                  <c:v>29.751470238829999</c:v>
                </c:pt>
                <c:pt idx="209">
                  <c:v>29.082064392275299</c:v>
                </c:pt>
                <c:pt idx="210">
                  <c:v>29.4399307384015</c:v>
                </c:pt>
                <c:pt idx="211">
                  <c:v>29.2328827474335</c:v>
                </c:pt>
                <c:pt idx="212">
                  <c:v>29.8718972726091</c:v>
                </c:pt>
                <c:pt idx="213">
                  <c:v>30.244105590621899</c:v>
                </c:pt>
                <c:pt idx="214">
                  <c:v>30.388322085705202</c:v>
                </c:pt>
                <c:pt idx="215">
                  <c:v>31.3624379222661</c:v>
                </c:pt>
                <c:pt idx="216">
                  <c:v>32.145213641830203</c:v>
                </c:pt>
                <c:pt idx="217">
                  <c:v>32.924460781009401</c:v>
                </c:pt>
                <c:pt idx="218">
                  <c:v>32.688956496615297</c:v>
                </c:pt>
                <c:pt idx="219">
                  <c:v>31.579957829214901</c:v>
                </c:pt>
                <c:pt idx="220">
                  <c:v>30.865363388699699</c:v>
                </c:pt>
                <c:pt idx="221">
                  <c:v>30.654559166999402</c:v>
                </c:pt>
                <c:pt idx="222">
                  <c:v>30.7437981031836</c:v>
                </c:pt>
                <c:pt idx="223">
                  <c:v>30.478130147757899</c:v>
                </c:pt>
                <c:pt idx="224">
                  <c:v>30.158395234822699</c:v>
                </c:pt>
                <c:pt idx="225">
                  <c:v>30.144508563630701</c:v>
                </c:pt>
                <c:pt idx="226">
                  <c:v>29.755567945083399</c:v>
                </c:pt>
                <c:pt idx="227">
                  <c:v>29.815212336104398</c:v>
                </c:pt>
                <c:pt idx="228">
                  <c:v>29.699565959620799</c:v>
                </c:pt>
                <c:pt idx="229">
                  <c:v>29.418645430918801</c:v>
                </c:pt>
                <c:pt idx="230">
                  <c:v>29.162652615258001</c:v>
                </c:pt>
                <c:pt idx="231">
                  <c:v>29.078308161543099</c:v>
                </c:pt>
                <c:pt idx="232">
                  <c:v>27.886444767686001</c:v>
                </c:pt>
                <c:pt idx="233">
                  <c:v>27.3320023465727</c:v>
                </c:pt>
                <c:pt idx="234">
                  <c:v>27.105034950206399</c:v>
                </c:pt>
                <c:pt idx="235">
                  <c:v>27.261658389223399</c:v>
                </c:pt>
                <c:pt idx="236">
                  <c:v>26.033370939781001</c:v>
                </c:pt>
                <c:pt idx="237">
                  <c:v>26.047599086493999</c:v>
                </c:pt>
                <c:pt idx="238">
                  <c:v>25.603680909047501</c:v>
                </c:pt>
                <c:pt idx="239">
                  <c:v>25.396632918079501</c:v>
                </c:pt>
                <c:pt idx="240">
                  <c:v>25.2427412832313</c:v>
                </c:pt>
                <c:pt idx="241">
                  <c:v>25.386161002098699</c:v>
                </c:pt>
                <c:pt idx="242">
                  <c:v>25.264595716582502</c:v>
                </c:pt>
                <c:pt idx="243">
                  <c:v>25.049124662760399</c:v>
                </c:pt>
                <c:pt idx="244">
                  <c:v>24.780383427644701</c:v>
                </c:pt>
                <c:pt idx="245">
                  <c:v>24.800758133737698</c:v>
                </c:pt>
                <c:pt idx="246">
                  <c:v>25.462879169175299</c:v>
                </c:pt>
                <c:pt idx="247">
                  <c:v>25.0622145577364</c:v>
                </c:pt>
                <c:pt idx="248">
                  <c:v>24.118945343249401</c:v>
                </c:pt>
                <c:pt idx="249">
                  <c:v>23.794088297497499</c:v>
                </c:pt>
                <c:pt idx="250">
                  <c:v>24.289227803110901</c:v>
                </c:pt>
                <c:pt idx="251">
                  <c:v>23.774510367620302</c:v>
                </c:pt>
                <c:pt idx="252">
                  <c:v>23.3688374485384</c:v>
                </c:pt>
                <c:pt idx="253">
                  <c:v>23.411635713851201</c:v>
                </c:pt>
                <c:pt idx="254">
                  <c:v>23.5898859358721</c:v>
                </c:pt>
                <c:pt idx="255">
                  <c:v>23.943313100223701</c:v>
                </c:pt>
                <c:pt idx="256">
                  <c:v>23.558242537582299</c:v>
                </c:pt>
                <c:pt idx="257">
                  <c:v>23.359389959121</c:v>
                </c:pt>
                <c:pt idx="258">
                  <c:v>23.768136157892901</c:v>
                </c:pt>
                <c:pt idx="259">
                  <c:v>23.9282881772947</c:v>
                </c:pt>
                <c:pt idx="260">
                  <c:v>23.426774461953901</c:v>
                </c:pt>
                <c:pt idx="261">
                  <c:v>22.682016350407</c:v>
                </c:pt>
                <c:pt idx="262">
                  <c:v>22.773304139717801</c:v>
                </c:pt>
                <c:pt idx="263">
                  <c:v>22.427389436830602</c:v>
                </c:pt>
                <c:pt idx="264">
                  <c:v>22.1715104463435</c:v>
                </c:pt>
                <c:pt idx="265">
                  <c:v>22.711041769701598</c:v>
                </c:pt>
                <c:pt idx="266">
                  <c:v>22.095589055482801</c:v>
                </c:pt>
                <c:pt idx="267">
                  <c:v>21.6341418012858</c:v>
                </c:pt>
                <c:pt idx="268">
                  <c:v>21.275706329291101</c:v>
                </c:pt>
                <c:pt idx="269">
                  <c:v>21.231655987067601</c:v>
                </c:pt>
                <c:pt idx="270">
                  <c:v>21.271722448211499</c:v>
                </c:pt>
                <c:pt idx="271">
                  <c:v>21.7728946880313</c:v>
                </c:pt>
                <c:pt idx="272">
                  <c:v>21.502673725657399</c:v>
                </c:pt>
                <c:pt idx="273">
                  <c:v>20.723995712346699</c:v>
                </c:pt>
                <c:pt idx="274">
                  <c:v>21.922688616626001</c:v>
                </c:pt>
                <c:pt idx="275">
                  <c:v>20.766338676964601</c:v>
                </c:pt>
                <c:pt idx="276">
                  <c:v>20.033873684177902</c:v>
                </c:pt>
                <c:pt idx="277">
                  <c:v>20.443758134686799</c:v>
                </c:pt>
                <c:pt idx="278">
                  <c:v>20.259247528112301</c:v>
                </c:pt>
                <c:pt idx="279">
                  <c:v>20.435790372527499</c:v>
                </c:pt>
                <c:pt idx="280">
                  <c:v>20.322079023996999</c:v>
                </c:pt>
                <c:pt idx="281">
                  <c:v>20.442050757081301</c:v>
                </c:pt>
                <c:pt idx="282">
                  <c:v>20.199603137091199</c:v>
                </c:pt>
                <c:pt idx="283">
                  <c:v>20.651602901870799</c:v>
                </c:pt>
                <c:pt idx="284">
                  <c:v>19.923349440511</c:v>
                </c:pt>
                <c:pt idx="285">
                  <c:v>20.019987012986</c:v>
                </c:pt>
                <c:pt idx="286">
                  <c:v>19.910942496577299</c:v>
                </c:pt>
                <c:pt idx="287">
                  <c:v>19.510391710312</c:v>
                </c:pt>
                <c:pt idx="288">
                  <c:v>19.3331659148546</c:v>
                </c:pt>
                <c:pt idx="289">
                  <c:v>19.868827182306699</c:v>
                </c:pt>
                <c:pt idx="290">
                  <c:v>20.231588010902101</c:v>
                </c:pt>
                <c:pt idx="291">
                  <c:v>20.238645171671799</c:v>
                </c:pt>
                <c:pt idx="292">
                  <c:v>20.3242417022974</c:v>
                </c:pt>
                <c:pt idx="293">
                  <c:v>20.477564211276999</c:v>
                </c:pt>
                <c:pt idx="294">
                  <c:v>20.383089317102399</c:v>
                </c:pt>
                <c:pt idx="295">
                  <c:v>20.251621241474101</c:v>
                </c:pt>
                <c:pt idx="296">
                  <c:v>20.072118942542499</c:v>
                </c:pt>
                <c:pt idx="297">
                  <c:v>20.018734936075202</c:v>
                </c:pt>
                <c:pt idx="298">
                  <c:v>19.730415771082299</c:v>
                </c:pt>
                <c:pt idx="299">
                  <c:v>19.1936162518932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230-40A2-A6FE-15A9F05F7AD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test 3</c:v>
                </c:pt>
              </c:strCache>
            </c:strRef>
          </c:tx>
          <c:spPr>
            <a:ln w="28575" cap="rnd">
              <a:solidFill>
                <a:schemeClr val="accent2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Sheet1!$D$2:$D$301</c:f>
              <c:numCache>
                <c:formatCode>General</c:formatCode>
                <c:ptCount val="300"/>
                <c:pt idx="0">
                  <c:v>-5.1088494189195499</c:v>
                </c:pt>
                <c:pt idx="1">
                  <c:v>-4.4131499572391997</c:v>
                </c:pt>
                <c:pt idx="2">
                  <c:v>-5.3551670948155001</c:v>
                </c:pt>
                <c:pt idx="3">
                  <c:v>-5.3753141505611604</c:v>
                </c:pt>
                <c:pt idx="4">
                  <c:v>-4.8932645399237096</c:v>
                </c:pt>
                <c:pt idx="5">
                  <c:v>-3.9960945207868801</c:v>
                </c:pt>
                <c:pt idx="6">
                  <c:v>0.100018180133935</c:v>
                </c:pt>
                <c:pt idx="7">
                  <c:v>2.5424787574795098</c:v>
                </c:pt>
                <c:pt idx="8">
                  <c:v>3.9374062612249801</c:v>
                </c:pt>
                <c:pt idx="9">
                  <c:v>5.0021269360544602</c:v>
                </c:pt>
                <c:pt idx="10">
                  <c:v>6.2927905806868303</c:v>
                </c:pt>
                <c:pt idx="11">
                  <c:v>7.4534658769489903</c:v>
                </c:pt>
                <c:pt idx="12">
                  <c:v>9.5987289257528001</c:v>
                </c:pt>
                <c:pt idx="13">
                  <c:v>11.772334442809001</c:v>
                </c:pt>
                <c:pt idx="14">
                  <c:v>13.2621921414238</c:v>
                </c:pt>
                <c:pt idx="15">
                  <c:v>16.144245539615198</c:v>
                </c:pt>
                <c:pt idx="16">
                  <c:v>18.070850429733198</c:v>
                </c:pt>
                <c:pt idx="17">
                  <c:v>19.557521023484199</c:v>
                </c:pt>
                <c:pt idx="18">
                  <c:v>21.957524811038098</c:v>
                </c:pt>
                <c:pt idx="19">
                  <c:v>23.068344681217798</c:v>
                </c:pt>
                <c:pt idx="20">
                  <c:v>22.726641509757702</c:v>
                </c:pt>
                <c:pt idx="21">
                  <c:v>22.717421670687699</c:v>
                </c:pt>
                <c:pt idx="22">
                  <c:v>22.070894684047602</c:v>
                </c:pt>
                <c:pt idx="23">
                  <c:v>20.886088450960099</c:v>
                </c:pt>
                <c:pt idx="24">
                  <c:v>21.790770931561401</c:v>
                </c:pt>
                <c:pt idx="25">
                  <c:v>22.588685399228201</c:v>
                </c:pt>
                <c:pt idx="26">
                  <c:v>22.398483533968399</c:v>
                </c:pt>
                <c:pt idx="27">
                  <c:v>20.7479046900832</c:v>
                </c:pt>
                <c:pt idx="28">
                  <c:v>19.373693367951901</c:v>
                </c:pt>
                <c:pt idx="29">
                  <c:v>17.904096550256501</c:v>
                </c:pt>
                <c:pt idx="30">
                  <c:v>17.053253376817199</c:v>
                </c:pt>
                <c:pt idx="31">
                  <c:v>15.7699883684756</c:v>
                </c:pt>
                <c:pt idx="32">
                  <c:v>14.427875745328899</c:v>
                </c:pt>
                <c:pt idx="33">
                  <c:v>12.334744626081701</c:v>
                </c:pt>
                <c:pt idx="34">
                  <c:v>10.1423579553643</c:v>
                </c:pt>
                <c:pt idx="35">
                  <c:v>9.2355127964625705</c:v>
                </c:pt>
                <c:pt idx="36">
                  <c:v>9.0080900994014907</c:v>
                </c:pt>
                <c:pt idx="37">
                  <c:v>9.1495747903158904</c:v>
                </c:pt>
                <c:pt idx="38">
                  <c:v>8.2134765617721808</c:v>
                </c:pt>
                <c:pt idx="39">
                  <c:v>7.4925079115295601</c:v>
                </c:pt>
                <c:pt idx="40">
                  <c:v>7.0427846502240703</c:v>
                </c:pt>
                <c:pt idx="41">
                  <c:v>7.36388546524375</c:v>
                </c:pt>
                <c:pt idx="42">
                  <c:v>7.0454026292192902</c:v>
                </c:pt>
                <c:pt idx="43">
                  <c:v>6.8086462679144502</c:v>
                </c:pt>
                <c:pt idx="44">
                  <c:v>6.6737634370749399</c:v>
                </c:pt>
                <c:pt idx="45">
                  <c:v>6.3180597692491904</c:v>
                </c:pt>
                <c:pt idx="46">
                  <c:v>7.3717394022293297</c:v>
                </c:pt>
                <c:pt idx="47">
                  <c:v>7.6497004764151102</c:v>
                </c:pt>
                <c:pt idx="48">
                  <c:v>7.9163928584041203</c:v>
                </c:pt>
                <c:pt idx="49">
                  <c:v>8.5016819015913292</c:v>
                </c:pt>
                <c:pt idx="50">
                  <c:v>8.8784432265523794</c:v>
                </c:pt>
                <c:pt idx="51">
                  <c:v>9.4745456612414802</c:v>
                </c:pt>
                <c:pt idx="52">
                  <c:v>9.2142274889798692</c:v>
                </c:pt>
                <c:pt idx="53">
                  <c:v>8.9401364707000894</c:v>
                </c:pt>
                <c:pt idx="54">
                  <c:v>9.1864541465960396</c:v>
                </c:pt>
                <c:pt idx="55">
                  <c:v>10.0619973827291</c:v>
                </c:pt>
                <c:pt idx="56">
                  <c:v>10.6032360836927</c:v>
                </c:pt>
                <c:pt idx="57">
                  <c:v>12.5144745753606</c:v>
                </c:pt>
                <c:pt idx="58">
                  <c:v>14.5504654574084</c:v>
                </c:pt>
                <c:pt idx="59">
                  <c:v>15.013961564732099</c:v>
                </c:pt>
                <c:pt idx="60">
                  <c:v>15.8682194933824</c:v>
                </c:pt>
                <c:pt idx="61">
                  <c:v>17.792547880026301</c:v>
                </c:pt>
                <c:pt idx="62">
                  <c:v>19.0665930492979</c:v>
                </c:pt>
                <c:pt idx="63">
                  <c:v>19.551602114451601</c:v>
                </c:pt>
                <c:pt idx="64">
                  <c:v>20.685983795588101</c:v>
                </c:pt>
                <c:pt idx="65">
                  <c:v>21.6910600793965</c:v>
                </c:pt>
                <c:pt idx="66">
                  <c:v>22.8000587467969</c:v>
                </c:pt>
                <c:pt idx="67">
                  <c:v>25.012478648086301</c:v>
                </c:pt>
                <c:pt idx="68">
                  <c:v>26.049767456053001</c:v>
                </c:pt>
                <c:pt idx="69">
                  <c:v>26.7135958690961</c:v>
                </c:pt>
                <c:pt idx="70">
                  <c:v>26.685936351885999</c:v>
                </c:pt>
                <c:pt idx="71">
                  <c:v>27.6416125103068</c:v>
                </c:pt>
                <c:pt idx="72">
                  <c:v>27.609058510627399</c:v>
                </c:pt>
                <c:pt idx="73">
                  <c:v>25.593556159846401</c:v>
                </c:pt>
                <c:pt idx="74">
                  <c:v>25.597198565405002</c:v>
                </c:pt>
                <c:pt idx="75">
                  <c:v>25.871972534727</c:v>
                </c:pt>
                <c:pt idx="76">
                  <c:v>25.1700126884929</c:v>
                </c:pt>
                <c:pt idx="77">
                  <c:v>24.8790755445049</c:v>
                </c:pt>
                <c:pt idx="78">
                  <c:v>26.512352961986998</c:v>
                </c:pt>
                <c:pt idx="79">
                  <c:v>27.0559819915985</c:v>
                </c:pt>
                <c:pt idx="80">
                  <c:v>27.425117029921399</c:v>
                </c:pt>
                <c:pt idx="81">
                  <c:v>27.9529243603879</c:v>
                </c:pt>
                <c:pt idx="82">
                  <c:v>27.603594902289601</c:v>
                </c:pt>
                <c:pt idx="83">
                  <c:v>26.674212358994499</c:v>
                </c:pt>
                <c:pt idx="84">
                  <c:v>26.299955187854898</c:v>
                </c:pt>
                <c:pt idx="85">
                  <c:v>26.4385942494267</c:v>
                </c:pt>
                <c:pt idx="86">
                  <c:v>25.787741906185801</c:v>
                </c:pt>
                <c:pt idx="87">
                  <c:v>25.690876683363499</c:v>
                </c:pt>
                <c:pt idx="88">
                  <c:v>25.578189761396299</c:v>
                </c:pt>
                <c:pt idx="89">
                  <c:v>25.327888204420699</c:v>
                </c:pt>
                <c:pt idx="90">
                  <c:v>25.068366808375099</c:v>
                </c:pt>
                <c:pt idx="91">
                  <c:v>24.906165935846499</c:v>
                </c:pt>
                <c:pt idx="92">
                  <c:v>25.172744492661799</c:v>
                </c:pt>
                <c:pt idx="93">
                  <c:v>25.8230277100342</c:v>
                </c:pt>
                <c:pt idx="94">
                  <c:v>24.675328483574301</c:v>
                </c:pt>
                <c:pt idx="95">
                  <c:v>24.308925249420401</c:v>
                </c:pt>
                <c:pt idx="96">
                  <c:v>23.828013890519902</c:v>
                </c:pt>
                <c:pt idx="97">
                  <c:v>22.754073376620401</c:v>
                </c:pt>
                <c:pt idx="98">
                  <c:v>22.003396356040898</c:v>
                </c:pt>
                <c:pt idx="99">
                  <c:v>22.6293209862406</c:v>
                </c:pt>
                <c:pt idx="100">
                  <c:v>22.693746034557201</c:v>
                </c:pt>
                <c:pt idx="101">
                  <c:v>22.2409494935617</c:v>
                </c:pt>
                <c:pt idx="102">
                  <c:v>21.883310797783</c:v>
                </c:pt>
                <c:pt idx="103">
                  <c:v>21.511785430812299</c:v>
                </c:pt>
                <c:pt idx="104">
                  <c:v>22.238672990087601</c:v>
                </c:pt>
                <c:pt idx="105">
                  <c:v>21.563006758979299</c:v>
                </c:pt>
                <c:pt idx="106">
                  <c:v>21.0141417713774</c:v>
                </c:pt>
                <c:pt idx="107">
                  <c:v>20.515701335726501</c:v>
                </c:pt>
                <c:pt idx="108">
                  <c:v>21.185676308149699</c:v>
                </c:pt>
                <c:pt idx="109">
                  <c:v>21.759582833966501</c:v>
                </c:pt>
                <c:pt idx="110">
                  <c:v>22.094684145351799</c:v>
                </c:pt>
                <c:pt idx="111">
                  <c:v>22.2228512909427</c:v>
                </c:pt>
                <c:pt idx="112">
                  <c:v>21.245320699170701</c:v>
                </c:pt>
                <c:pt idx="113">
                  <c:v>21.8135359663023</c:v>
                </c:pt>
                <c:pt idx="114">
                  <c:v>21.638472849145199</c:v>
                </c:pt>
                <c:pt idx="115">
                  <c:v>21.298818530811701</c:v>
                </c:pt>
                <c:pt idx="116">
                  <c:v>21.388512767690699</c:v>
                </c:pt>
                <c:pt idx="117">
                  <c:v>21.527493304783501</c:v>
                </c:pt>
                <c:pt idx="118">
                  <c:v>22.921624032313101</c:v>
                </c:pt>
                <c:pt idx="119">
                  <c:v>22.6327357414517</c:v>
                </c:pt>
                <c:pt idx="120">
                  <c:v>24.0943647969879</c:v>
                </c:pt>
                <c:pt idx="121">
                  <c:v>23.5748667042017</c:v>
                </c:pt>
                <c:pt idx="122">
                  <c:v>23.652723123015399</c:v>
                </c:pt>
                <c:pt idx="123">
                  <c:v>24.159814271867798</c:v>
                </c:pt>
                <c:pt idx="124">
                  <c:v>24.416717688918201</c:v>
                </c:pt>
                <c:pt idx="125">
                  <c:v>25.202452862998602</c:v>
                </c:pt>
                <c:pt idx="126">
                  <c:v>25.935031680959099</c:v>
                </c:pt>
                <c:pt idx="127">
                  <c:v>26.461928410036101</c:v>
                </c:pt>
                <c:pt idx="128">
                  <c:v>26.447244962628201</c:v>
                </c:pt>
                <c:pt idx="129">
                  <c:v>27.327113555362001</c:v>
                </c:pt>
                <c:pt idx="130">
                  <c:v>28.0788150025048</c:v>
                </c:pt>
                <c:pt idx="131">
                  <c:v>29.067272810952399</c:v>
                </c:pt>
                <c:pt idx="132">
                  <c:v>27.996405576742902</c:v>
                </c:pt>
                <c:pt idx="133">
                  <c:v>28.8066131631697</c:v>
                </c:pt>
                <c:pt idx="134">
                  <c:v>28.099075883424199</c:v>
                </c:pt>
                <c:pt idx="135">
                  <c:v>27.6617595660524</c:v>
                </c:pt>
                <c:pt idx="136">
                  <c:v>27.268607416078002</c:v>
                </c:pt>
                <c:pt idx="137">
                  <c:v>27.2732742481999</c:v>
                </c:pt>
                <c:pt idx="138">
                  <c:v>27.828399620355501</c:v>
                </c:pt>
                <c:pt idx="139">
                  <c:v>27.4045146734809</c:v>
                </c:pt>
                <c:pt idx="140">
                  <c:v>28.132540484493202</c:v>
                </c:pt>
                <c:pt idx="141">
                  <c:v>27.670979405122502</c:v>
                </c:pt>
                <c:pt idx="142">
                  <c:v>27.1337245852385</c:v>
                </c:pt>
                <c:pt idx="143">
                  <c:v>27.542470784010401</c:v>
                </c:pt>
                <c:pt idx="144">
                  <c:v>28.450909495344</c:v>
                </c:pt>
                <c:pt idx="145">
                  <c:v>28.117060260869401</c:v>
                </c:pt>
                <c:pt idx="146">
                  <c:v>28.157468197534399</c:v>
                </c:pt>
                <c:pt idx="147">
                  <c:v>28.7592618909088</c:v>
                </c:pt>
                <c:pt idx="148">
                  <c:v>28.7550503594817</c:v>
                </c:pt>
                <c:pt idx="149">
                  <c:v>29.1858786419522</c:v>
                </c:pt>
                <c:pt idx="150">
                  <c:v>29.3558196262927</c:v>
                </c:pt>
                <c:pt idx="151">
                  <c:v>28.979513602026501</c:v>
                </c:pt>
                <c:pt idx="152">
                  <c:v>29.6228534838028</c:v>
                </c:pt>
                <c:pt idx="153">
                  <c:v>30.0821380596994</c:v>
                </c:pt>
                <c:pt idx="154">
                  <c:v>30.201426841741501</c:v>
                </c:pt>
                <c:pt idx="155">
                  <c:v>30.042299248902999</c:v>
                </c:pt>
                <c:pt idx="156">
                  <c:v>31.0696852667574</c:v>
                </c:pt>
                <c:pt idx="157">
                  <c:v>31.1041742943898</c:v>
                </c:pt>
                <c:pt idx="158">
                  <c:v>30.6195067047571</c:v>
                </c:pt>
                <c:pt idx="159">
                  <c:v>30.3726199029926</c:v>
                </c:pt>
                <c:pt idx="160">
                  <c:v>30.177068254568798</c:v>
                </c:pt>
                <c:pt idx="161">
                  <c:v>30.420654126295801</c:v>
                </c:pt>
                <c:pt idx="162">
                  <c:v>31.4735369830601</c:v>
                </c:pt>
                <c:pt idx="163">
                  <c:v>31.645868296048299</c:v>
                </c:pt>
                <c:pt idx="164">
                  <c:v>31.882283181832001</c:v>
                </c:pt>
                <c:pt idx="165">
                  <c:v>31.567784226887198</c:v>
                </c:pt>
                <c:pt idx="166">
                  <c:v>31.455552605614798</c:v>
                </c:pt>
                <c:pt idx="167">
                  <c:v>31.236097670713001</c:v>
                </c:pt>
                <c:pt idx="168">
                  <c:v>31.204795747944299</c:v>
                </c:pt>
                <c:pt idx="169">
                  <c:v>31.322035676859699</c:v>
                </c:pt>
                <c:pt idx="170">
                  <c:v>31.298018565208199</c:v>
                </c:pt>
                <c:pt idx="171">
                  <c:v>31.890592419512402</c:v>
                </c:pt>
                <c:pt idx="172">
                  <c:v>32.795957851155897</c:v>
                </c:pt>
                <c:pt idx="173">
                  <c:v>32.912628654202798</c:v>
                </c:pt>
                <c:pt idx="174">
                  <c:v>34.132265390443699</c:v>
                </c:pt>
                <c:pt idx="175">
                  <c:v>34.550231428285699</c:v>
                </c:pt>
                <c:pt idx="176">
                  <c:v>34.260887836729502</c:v>
                </c:pt>
                <c:pt idx="177">
                  <c:v>33.611173745225699</c:v>
                </c:pt>
                <c:pt idx="178">
                  <c:v>33.658525017486703</c:v>
                </c:pt>
                <c:pt idx="179">
                  <c:v>33.655565562970402</c:v>
                </c:pt>
                <c:pt idx="180">
                  <c:v>33.143466106475003</c:v>
                </c:pt>
                <c:pt idx="181">
                  <c:v>32.833292508130903</c:v>
                </c:pt>
                <c:pt idx="182">
                  <c:v>32.122568123521603</c:v>
                </c:pt>
                <c:pt idx="183">
                  <c:v>31.992579775151398</c:v>
                </c:pt>
                <c:pt idx="184">
                  <c:v>31.903454664141002</c:v>
                </c:pt>
                <c:pt idx="185">
                  <c:v>31.067864063978199</c:v>
                </c:pt>
                <c:pt idx="186">
                  <c:v>31.092677951845701</c:v>
                </c:pt>
                <c:pt idx="187">
                  <c:v>31.0802710079119</c:v>
                </c:pt>
                <c:pt idx="188">
                  <c:v>31.2775300339414</c:v>
                </c:pt>
                <c:pt idx="189">
                  <c:v>30.867076457563901</c:v>
                </c:pt>
                <c:pt idx="190">
                  <c:v>30.579895544308101</c:v>
                </c:pt>
                <c:pt idx="191">
                  <c:v>30.5269668385356</c:v>
                </c:pt>
                <c:pt idx="192">
                  <c:v>30.489859831907999</c:v>
                </c:pt>
                <c:pt idx="193">
                  <c:v>30.899971932764402</c:v>
                </c:pt>
                <c:pt idx="194">
                  <c:v>31.001731638056</c:v>
                </c:pt>
                <c:pt idx="195">
                  <c:v>31.055343294870699</c:v>
                </c:pt>
                <c:pt idx="196">
                  <c:v>31.465341570553399</c:v>
                </c:pt>
                <c:pt idx="197">
                  <c:v>31.0518147144859</c:v>
                </c:pt>
                <c:pt idx="198">
                  <c:v>30.666288851149599</c:v>
                </c:pt>
                <c:pt idx="199">
                  <c:v>31.381566242707098</c:v>
                </c:pt>
                <c:pt idx="200">
                  <c:v>30.8876788140043</c:v>
                </c:pt>
                <c:pt idx="201">
                  <c:v>30.672093935008501</c:v>
                </c:pt>
                <c:pt idx="202">
                  <c:v>30.693606892838599</c:v>
                </c:pt>
                <c:pt idx="203">
                  <c:v>30.351562245857401</c:v>
                </c:pt>
                <c:pt idx="204">
                  <c:v>28.912356749540901</c:v>
                </c:pt>
                <c:pt idx="205">
                  <c:v>27.899995654615399</c:v>
                </c:pt>
                <c:pt idx="206">
                  <c:v>27.6590277618836</c:v>
                </c:pt>
                <c:pt idx="207">
                  <c:v>27.604164028158099</c:v>
                </c:pt>
                <c:pt idx="208">
                  <c:v>27.3631961354262</c:v>
                </c:pt>
                <c:pt idx="209">
                  <c:v>27.801309229013899</c:v>
                </c:pt>
                <c:pt idx="210">
                  <c:v>28.9939693990869</c:v>
                </c:pt>
                <c:pt idx="211">
                  <c:v>28.889250239279001</c:v>
                </c:pt>
                <c:pt idx="212">
                  <c:v>28.536733676316999</c:v>
                </c:pt>
                <c:pt idx="213">
                  <c:v>29.072850244463901</c:v>
                </c:pt>
                <c:pt idx="214">
                  <c:v>29.200220613839001</c:v>
                </c:pt>
                <c:pt idx="215">
                  <c:v>29.0562317691031</c:v>
                </c:pt>
                <c:pt idx="216">
                  <c:v>28.795002995451899</c:v>
                </c:pt>
                <c:pt idx="217">
                  <c:v>28.1657774352148</c:v>
                </c:pt>
                <c:pt idx="218">
                  <c:v>28.0291872267697</c:v>
                </c:pt>
                <c:pt idx="219">
                  <c:v>28.4213149501808</c:v>
                </c:pt>
                <c:pt idx="220">
                  <c:v>28.5362783756221</c:v>
                </c:pt>
                <c:pt idx="221">
                  <c:v>29.609649763653099</c:v>
                </c:pt>
                <c:pt idx="222">
                  <c:v>29.374942255474998</c:v>
                </c:pt>
                <c:pt idx="223">
                  <c:v>27.9969747026114</c:v>
                </c:pt>
                <c:pt idx="224">
                  <c:v>26.9123346223837</c:v>
                </c:pt>
                <c:pt idx="225">
                  <c:v>27.293193653598099</c:v>
                </c:pt>
                <c:pt idx="226">
                  <c:v>27.130992781069601</c:v>
                </c:pt>
                <c:pt idx="227">
                  <c:v>27.431718889996201</c:v>
                </c:pt>
                <c:pt idx="228">
                  <c:v>27.415328064982798</c:v>
                </c:pt>
                <c:pt idx="229">
                  <c:v>27.002484159957501</c:v>
                </c:pt>
                <c:pt idx="230">
                  <c:v>26.935668782993101</c:v>
                </c:pt>
                <c:pt idx="231">
                  <c:v>26.8375514832601</c:v>
                </c:pt>
                <c:pt idx="232">
                  <c:v>26.809664315702499</c:v>
                </c:pt>
                <c:pt idx="233">
                  <c:v>26.839372686039301</c:v>
                </c:pt>
                <c:pt idx="234">
                  <c:v>26.0889233158073</c:v>
                </c:pt>
                <c:pt idx="235">
                  <c:v>25.488495524517401</c:v>
                </c:pt>
                <c:pt idx="236">
                  <c:v>25.714097018799201</c:v>
                </c:pt>
                <c:pt idx="237">
                  <c:v>25.397321560380298</c:v>
                </c:pt>
                <c:pt idx="238">
                  <c:v>26.0396370155933</c:v>
                </c:pt>
                <c:pt idx="239">
                  <c:v>26.103265287694001</c:v>
                </c:pt>
                <c:pt idx="240">
                  <c:v>26.111460700200698</c:v>
                </c:pt>
                <c:pt idx="241">
                  <c:v>25.0163487039922</c:v>
                </c:pt>
                <c:pt idx="242">
                  <c:v>23.703716800834901</c:v>
                </c:pt>
                <c:pt idx="243">
                  <c:v>23.139485414783</c:v>
                </c:pt>
                <c:pt idx="244">
                  <c:v>23.201406309278099</c:v>
                </c:pt>
                <c:pt idx="245">
                  <c:v>24.041891391910202</c:v>
                </c:pt>
                <c:pt idx="246">
                  <c:v>23.6965458148915</c:v>
                </c:pt>
                <c:pt idx="247">
                  <c:v>23.848047121091899</c:v>
                </c:pt>
                <c:pt idx="248">
                  <c:v>23.251375560534299</c:v>
                </c:pt>
                <c:pt idx="249">
                  <c:v>23.103630485066098</c:v>
                </c:pt>
                <c:pt idx="250">
                  <c:v>23.121501037337701</c:v>
                </c:pt>
                <c:pt idx="251">
                  <c:v>23.4023077408661</c:v>
                </c:pt>
                <c:pt idx="252">
                  <c:v>22.856288382606799</c:v>
                </c:pt>
                <c:pt idx="253">
                  <c:v>21.9546791816956</c:v>
                </c:pt>
                <c:pt idx="254">
                  <c:v>21.6887835759225</c:v>
                </c:pt>
                <c:pt idx="255">
                  <c:v>22.052682656254898</c:v>
                </c:pt>
                <c:pt idx="256">
                  <c:v>22.027754943213701</c:v>
                </c:pt>
                <c:pt idx="257">
                  <c:v>21.392610473944</c:v>
                </c:pt>
                <c:pt idx="258">
                  <c:v>21.104291308951101</c:v>
                </c:pt>
                <c:pt idx="259">
                  <c:v>20.3754687217229</c:v>
                </c:pt>
                <c:pt idx="260">
                  <c:v>20.196877024180999</c:v>
                </c:pt>
                <c:pt idx="261">
                  <c:v>20.167623954539</c:v>
                </c:pt>
                <c:pt idx="262">
                  <c:v>20.657072201467201</c:v>
                </c:pt>
                <c:pt idx="263">
                  <c:v>19.953063502106499</c:v>
                </c:pt>
                <c:pt idx="264">
                  <c:v>20.104337157959399</c:v>
                </c:pt>
                <c:pt idx="265">
                  <c:v>20.7983292420342</c:v>
                </c:pt>
                <c:pt idx="266">
                  <c:v>20.9876205059043</c:v>
                </c:pt>
                <c:pt idx="267">
                  <c:v>20.6800648865554</c:v>
                </c:pt>
                <c:pt idx="268">
                  <c:v>19.9233551317697</c:v>
                </c:pt>
                <c:pt idx="269">
                  <c:v>19.597018358759598</c:v>
                </c:pt>
                <c:pt idx="270">
                  <c:v>19.491502422735799</c:v>
                </c:pt>
                <c:pt idx="271">
                  <c:v>19.789269077146098</c:v>
                </c:pt>
                <c:pt idx="272">
                  <c:v>19.584156114131002</c:v>
                </c:pt>
                <c:pt idx="273">
                  <c:v>19.565944086338298</c:v>
                </c:pt>
                <c:pt idx="274">
                  <c:v>19.621718421453402</c:v>
                </c:pt>
                <c:pt idx="275">
                  <c:v>19.6707770713199</c:v>
                </c:pt>
                <c:pt idx="276">
                  <c:v>19.890573481742798</c:v>
                </c:pt>
                <c:pt idx="277">
                  <c:v>20.2043894856454</c:v>
                </c:pt>
                <c:pt idx="278">
                  <c:v>19.376766647641901</c:v>
                </c:pt>
                <c:pt idx="279">
                  <c:v>18.7848757443798</c:v>
                </c:pt>
                <c:pt idx="280">
                  <c:v>18.097940821074801</c:v>
                </c:pt>
                <c:pt idx="281">
                  <c:v>17.840354452982101</c:v>
                </c:pt>
                <c:pt idx="282">
                  <c:v>17.506163742986399</c:v>
                </c:pt>
                <c:pt idx="283">
                  <c:v>17.613045581094699</c:v>
                </c:pt>
                <c:pt idx="284">
                  <c:v>17.834890844644299</c:v>
                </c:pt>
                <c:pt idx="285">
                  <c:v>18.1434708905565</c:v>
                </c:pt>
                <c:pt idx="286">
                  <c:v>17.494553575268601</c:v>
                </c:pt>
                <c:pt idx="287">
                  <c:v>16.909606007602498</c:v>
                </c:pt>
                <c:pt idx="288">
                  <c:v>16.963445314764598</c:v>
                </c:pt>
                <c:pt idx="289">
                  <c:v>17.198949599158599</c:v>
                </c:pt>
                <c:pt idx="290">
                  <c:v>17.119385802739401</c:v>
                </c:pt>
                <c:pt idx="291">
                  <c:v>17.249032675588499</c:v>
                </c:pt>
                <c:pt idx="292">
                  <c:v>17.9933354864406</c:v>
                </c:pt>
                <c:pt idx="293">
                  <c:v>17.417835408191898</c:v>
                </c:pt>
                <c:pt idx="294">
                  <c:v>15.9352625206942</c:v>
                </c:pt>
                <c:pt idx="295">
                  <c:v>15.284637827800699</c:v>
                </c:pt>
                <c:pt idx="296">
                  <c:v>15.9015702692777</c:v>
                </c:pt>
                <c:pt idx="297">
                  <c:v>15.9319615906567</c:v>
                </c:pt>
                <c:pt idx="298">
                  <c:v>16.235760979273401</c:v>
                </c:pt>
                <c:pt idx="299">
                  <c:v>15.6068768945575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230-40A2-A6FE-15A9F05F7AD7}"/>
            </c:ext>
          </c:extLst>
        </c:ser>
        <c:ser>
          <c:idx val="3"/>
          <c:order val="3"/>
          <c:tx>
            <c:strRef>
              <c:f>Sheet1!$F$1</c:f>
              <c:strCache>
                <c:ptCount val="1"/>
                <c:pt idx="0">
                  <c:v>average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Sheet1!$F$2:$F$301</c:f>
              <c:numCache>
                <c:formatCode>General</c:formatCode>
                <c:ptCount val="300"/>
                <c:pt idx="0">
                  <c:v>-4.1968328029592037</c:v>
                </c:pt>
                <c:pt idx="1">
                  <c:v>-4.7777585478210831</c:v>
                </c:pt>
                <c:pt idx="2">
                  <c:v>-5.1282641993809897</c:v>
                </c:pt>
                <c:pt idx="3">
                  <c:v>-5.4692085363497673</c:v>
                </c:pt>
                <c:pt idx="4">
                  <c:v>-5.24004051995857</c:v>
                </c:pt>
                <c:pt idx="5">
                  <c:v>-4.3991380783562128</c:v>
                </c:pt>
                <c:pt idx="6">
                  <c:v>-2.4201356666097085</c:v>
                </c:pt>
                <c:pt idx="7">
                  <c:v>-0.32385538422328003</c:v>
                </c:pt>
                <c:pt idx="8">
                  <c:v>1.9748060570092907</c:v>
                </c:pt>
                <c:pt idx="9">
                  <c:v>3.9715651958536498</c:v>
                </c:pt>
                <c:pt idx="10">
                  <c:v>7.028871419824994</c:v>
                </c:pt>
                <c:pt idx="11">
                  <c:v>11.886778066623728</c:v>
                </c:pt>
                <c:pt idx="12">
                  <c:v>18.4237957341828</c:v>
                </c:pt>
                <c:pt idx="13">
                  <c:v>25.721772629679336</c:v>
                </c:pt>
                <c:pt idx="14">
                  <c:v>32.161393890272166</c:v>
                </c:pt>
                <c:pt idx="15">
                  <c:v>37.727596651307827</c:v>
                </c:pt>
                <c:pt idx="16">
                  <c:v>39.313484854804436</c:v>
                </c:pt>
                <c:pt idx="17">
                  <c:v>39.59626452801033</c:v>
                </c:pt>
                <c:pt idx="18">
                  <c:v>39.297663155659535</c:v>
                </c:pt>
                <c:pt idx="19">
                  <c:v>38.468560590397864</c:v>
                </c:pt>
                <c:pt idx="20">
                  <c:v>36.691332269904436</c:v>
                </c:pt>
                <c:pt idx="21">
                  <c:v>34.84797152348883</c:v>
                </c:pt>
                <c:pt idx="22">
                  <c:v>33.644194428117338</c:v>
                </c:pt>
                <c:pt idx="23">
                  <c:v>31.315521082751399</c:v>
                </c:pt>
                <c:pt idx="24">
                  <c:v>29.116798144031133</c:v>
                </c:pt>
                <c:pt idx="25">
                  <c:v>27.239479554127133</c:v>
                </c:pt>
                <c:pt idx="26">
                  <c:v>24.532527214817435</c:v>
                </c:pt>
                <c:pt idx="27">
                  <c:v>21.354831898791602</c:v>
                </c:pt>
                <c:pt idx="28">
                  <c:v>18.664156559321633</c:v>
                </c:pt>
                <c:pt idx="29">
                  <c:v>16.921455208185133</c:v>
                </c:pt>
                <c:pt idx="30">
                  <c:v>15.904275514239435</c:v>
                </c:pt>
                <c:pt idx="31">
                  <c:v>15.084013370802099</c:v>
                </c:pt>
                <c:pt idx="32">
                  <c:v>13.9868904631915</c:v>
                </c:pt>
                <c:pt idx="33">
                  <c:v>12.927329862903335</c:v>
                </c:pt>
                <c:pt idx="34">
                  <c:v>12.082405598496768</c:v>
                </c:pt>
                <c:pt idx="35">
                  <c:v>11.551562930064724</c:v>
                </c:pt>
                <c:pt idx="36">
                  <c:v>11.314085675993098</c:v>
                </c:pt>
                <c:pt idx="37">
                  <c:v>11.351154740896098</c:v>
                </c:pt>
                <c:pt idx="38">
                  <c:v>11.168617103999061</c:v>
                </c:pt>
                <c:pt idx="39">
                  <c:v>11.139174325734253</c:v>
                </c:pt>
                <c:pt idx="40">
                  <c:v>11.005657396979158</c:v>
                </c:pt>
                <c:pt idx="41">
                  <c:v>10.671239036636116</c:v>
                </c:pt>
                <c:pt idx="42">
                  <c:v>10.39282266175557</c:v>
                </c:pt>
                <c:pt idx="43">
                  <c:v>10.280287506686614</c:v>
                </c:pt>
                <c:pt idx="44">
                  <c:v>10.35537417960686</c:v>
                </c:pt>
                <c:pt idx="45">
                  <c:v>10.417902141695064</c:v>
                </c:pt>
                <c:pt idx="46">
                  <c:v>10.474093835780371</c:v>
                </c:pt>
                <c:pt idx="47">
                  <c:v>10.553088506331136</c:v>
                </c:pt>
                <c:pt idx="48">
                  <c:v>10.967146546542573</c:v>
                </c:pt>
                <c:pt idx="49">
                  <c:v>11.295721881302143</c:v>
                </c:pt>
                <c:pt idx="50">
                  <c:v>11.291775941947058</c:v>
                </c:pt>
                <c:pt idx="51">
                  <c:v>12.060892640666625</c:v>
                </c:pt>
                <c:pt idx="52">
                  <c:v>12.653352669797192</c:v>
                </c:pt>
                <c:pt idx="53">
                  <c:v>12.835055588753763</c:v>
                </c:pt>
                <c:pt idx="54">
                  <c:v>13.195274321803081</c:v>
                </c:pt>
                <c:pt idx="55">
                  <c:v>13.420572282288367</c:v>
                </c:pt>
                <c:pt idx="56">
                  <c:v>14.446630339782899</c:v>
                </c:pt>
                <c:pt idx="57">
                  <c:v>15.929089402106932</c:v>
                </c:pt>
                <c:pt idx="58">
                  <c:v>16.834378950301367</c:v>
                </c:pt>
                <c:pt idx="59">
                  <c:v>17.289186402698967</c:v>
                </c:pt>
                <c:pt idx="60">
                  <c:v>18.201001927519034</c:v>
                </c:pt>
                <c:pt idx="61">
                  <c:v>19.692870537535967</c:v>
                </c:pt>
                <c:pt idx="62">
                  <c:v>20.586967276982765</c:v>
                </c:pt>
                <c:pt idx="63">
                  <c:v>21.291583043936598</c:v>
                </c:pt>
                <c:pt idx="64">
                  <c:v>22.3042856143832</c:v>
                </c:pt>
                <c:pt idx="65">
                  <c:v>23.118704732237063</c:v>
                </c:pt>
                <c:pt idx="66">
                  <c:v>23.8399389745517</c:v>
                </c:pt>
                <c:pt idx="67">
                  <c:v>25.160614523317435</c:v>
                </c:pt>
                <c:pt idx="68">
                  <c:v>26.256067995047033</c:v>
                </c:pt>
                <c:pt idx="69">
                  <c:v>27.4697478805308</c:v>
                </c:pt>
                <c:pt idx="70">
                  <c:v>28.212191546878998</c:v>
                </c:pt>
                <c:pt idx="71">
                  <c:v>29.542238701613034</c:v>
                </c:pt>
                <c:pt idx="72">
                  <c:v>30.380067863525397</c:v>
                </c:pt>
                <c:pt idx="73">
                  <c:v>30.280053477563936</c:v>
                </c:pt>
                <c:pt idx="74">
                  <c:v>30.818105073663901</c:v>
                </c:pt>
                <c:pt idx="75">
                  <c:v>31.620079305859367</c:v>
                </c:pt>
                <c:pt idx="76">
                  <c:v>31.280424987525933</c:v>
                </c:pt>
                <c:pt idx="77">
                  <c:v>31.299851150504804</c:v>
                </c:pt>
                <c:pt idx="78">
                  <c:v>32.43373958922183</c:v>
                </c:pt>
                <c:pt idx="79">
                  <c:v>33.142415120704463</c:v>
                </c:pt>
                <c:pt idx="80">
                  <c:v>33.206764285571964</c:v>
                </c:pt>
                <c:pt idx="81">
                  <c:v>33.314215249548731</c:v>
                </c:pt>
                <c:pt idx="82">
                  <c:v>33.6065182956212</c:v>
                </c:pt>
                <c:pt idx="83">
                  <c:v>33.02229162072193</c:v>
                </c:pt>
                <c:pt idx="84">
                  <c:v>32.301247087030134</c:v>
                </c:pt>
                <c:pt idx="85">
                  <c:v>32.15987622128943</c:v>
                </c:pt>
                <c:pt idx="86">
                  <c:v>31.876375655316735</c:v>
                </c:pt>
                <c:pt idx="87">
                  <c:v>31.389128028413467</c:v>
                </c:pt>
                <c:pt idx="88">
                  <c:v>30.881960996111932</c:v>
                </c:pt>
                <c:pt idx="89">
                  <c:v>30.686219639065232</c:v>
                </c:pt>
                <c:pt idx="90">
                  <c:v>30.657459811842639</c:v>
                </c:pt>
                <c:pt idx="91">
                  <c:v>30.294926633594631</c:v>
                </c:pt>
                <c:pt idx="92">
                  <c:v>30.357834012928503</c:v>
                </c:pt>
                <c:pt idx="93">
                  <c:v>30.270340396074502</c:v>
                </c:pt>
                <c:pt idx="94">
                  <c:v>29.631629404695435</c:v>
                </c:pt>
                <c:pt idx="95">
                  <c:v>29.444159343604568</c:v>
                </c:pt>
                <c:pt idx="96">
                  <c:v>28.741137129082603</c:v>
                </c:pt>
                <c:pt idx="97">
                  <c:v>28.002146159670101</c:v>
                </c:pt>
                <c:pt idx="98">
                  <c:v>27.732456381440134</c:v>
                </c:pt>
                <c:pt idx="99">
                  <c:v>28.191665073887702</c:v>
                </c:pt>
                <c:pt idx="100">
                  <c:v>28.67295585003373</c:v>
                </c:pt>
                <c:pt idx="101">
                  <c:v>28.414648589174266</c:v>
                </c:pt>
                <c:pt idx="102">
                  <c:v>28.378224533588931</c:v>
                </c:pt>
                <c:pt idx="103">
                  <c:v>28.318807792915266</c:v>
                </c:pt>
                <c:pt idx="104">
                  <c:v>28.022596749212266</c:v>
                </c:pt>
                <c:pt idx="105">
                  <c:v>27.646973675988335</c:v>
                </c:pt>
                <c:pt idx="106">
                  <c:v>27.885020055928397</c:v>
                </c:pt>
                <c:pt idx="107">
                  <c:v>27.994406047858202</c:v>
                </c:pt>
                <c:pt idx="108">
                  <c:v>29.00403533861483</c:v>
                </c:pt>
                <c:pt idx="109">
                  <c:v>29.680498345939132</c:v>
                </c:pt>
                <c:pt idx="110">
                  <c:v>30.298227563632036</c:v>
                </c:pt>
                <c:pt idx="111">
                  <c:v>30.587533213463633</c:v>
                </c:pt>
                <c:pt idx="112">
                  <c:v>30.306347092689602</c:v>
                </c:pt>
                <c:pt idx="113">
                  <c:v>30.430226823404396</c:v>
                </c:pt>
                <c:pt idx="114">
                  <c:v>30.7560324122705</c:v>
                </c:pt>
                <c:pt idx="115">
                  <c:v>30.483421121248835</c:v>
                </c:pt>
                <c:pt idx="116">
                  <c:v>30.386480014977437</c:v>
                </c:pt>
                <c:pt idx="117">
                  <c:v>29.986384529406966</c:v>
                </c:pt>
                <c:pt idx="118">
                  <c:v>30.012184902113265</c:v>
                </c:pt>
                <c:pt idx="119">
                  <c:v>28.880686792043999</c:v>
                </c:pt>
                <c:pt idx="120">
                  <c:v>28.787767508576803</c:v>
                </c:pt>
                <c:pt idx="121">
                  <c:v>28.164233207024932</c:v>
                </c:pt>
                <c:pt idx="122">
                  <c:v>27.798474982188633</c:v>
                </c:pt>
                <c:pt idx="123">
                  <c:v>27.529126679479834</c:v>
                </c:pt>
                <c:pt idx="124">
                  <c:v>27.504957800929933</c:v>
                </c:pt>
                <c:pt idx="125">
                  <c:v>27.263989908198099</c:v>
                </c:pt>
                <c:pt idx="126">
                  <c:v>26.996918108963367</c:v>
                </c:pt>
                <c:pt idx="127">
                  <c:v>27.211554444845035</c:v>
                </c:pt>
                <c:pt idx="128">
                  <c:v>27.018582833691735</c:v>
                </c:pt>
                <c:pt idx="129">
                  <c:v>27.229311171942868</c:v>
                </c:pt>
                <c:pt idx="130">
                  <c:v>27.344767839803534</c:v>
                </c:pt>
                <c:pt idx="131">
                  <c:v>27.695311433088033</c:v>
                </c:pt>
                <c:pt idx="132">
                  <c:v>27.014067768468134</c:v>
                </c:pt>
                <c:pt idx="133">
                  <c:v>26.992213335116933</c:v>
                </c:pt>
                <c:pt idx="134">
                  <c:v>26.893223375718833</c:v>
                </c:pt>
                <c:pt idx="135">
                  <c:v>27.153200072459267</c:v>
                </c:pt>
                <c:pt idx="136">
                  <c:v>27.112640368896034</c:v>
                </c:pt>
                <c:pt idx="137">
                  <c:v>27.27878718077967</c:v>
                </c:pt>
                <c:pt idx="138">
                  <c:v>27.846129788246163</c:v>
                </c:pt>
                <c:pt idx="139">
                  <c:v>27.695387316537168</c:v>
                </c:pt>
                <c:pt idx="140">
                  <c:v>27.8847165221319</c:v>
                </c:pt>
                <c:pt idx="141">
                  <c:v>27.748998973351899</c:v>
                </c:pt>
                <c:pt idx="142">
                  <c:v>27.232498276806599</c:v>
                </c:pt>
                <c:pt idx="143">
                  <c:v>27.624777767115933</c:v>
                </c:pt>
                <c:pt idx="144">
                  <c:v>28.254117152526732</c:v>
                </c:pt>
                <c:pt idx="145">
                  <c:v>28.223877598045931</c:v>
                </c:pt>
                <c:pt idx="146">
                  <c:v>28.517812138274866</c:v>
                </c:pt>
                <c:pt idx="147">
                  <c:v>28.810304892970198</c:v>
                </c:pt>
                <c:pt idx="148">
                  <c:v>28.833525228405865</c:v>
                </c:pt>
                <c:pt idx="149">
                  <c:v>28.822673895179403</c:v>
                </c:pt>
                <c:pt idx="150">
                  <c:v>28.638087405155698</c:v>
                </c:pt>
                <c:pt idx="151">
                  <c:v>28.763067445882967</c:v>
                </c:pt>
                <c:pt idx="152">
                  <c:v>29.181109367174031</c:v>
                </c:pt>
                <c:pt idx="153">
                  <c:v>29.473602121869366</c:v>
                </c:pt>
                <c:pt idx="154">
                  <c:v>29.069105396249103</c:v>
                </c:pt>
                <c:pt idx="155">
                  <c:v>28.761056534480861</c:v>
                </c:pt>
                <c:pt idx="156">
                  <c:v>29.022626783653198</c:v>
                </c:pt>
                <c:pt idx="157">
                  <c:v>29.219089033466663</c:v>
                </c:pt>
                <c:pt idx="158">
                  <c:v>29.250580664858166</c:v>
                </c:pt>
                <c:pt idx="159">
                  <c:v>29.501906648397167</c:v>
                </c:pt>
                <c:pt idx="160">
                  <c:v>29.301574342677728</c:v>
                </c:pt>
                <c:pt idx="161">
                  <c:v>29.597064493613868</c:v>
                </c:pt>
                <c:pt idx="162">
                  <c:v>29.948404863114366</c:v>
                </c:pt>
                <c:pt idx="163">
                  <c:v>30.011501951071029</c:v>
                </c:pt>
                <c:pt idx="164">
                  <c:v>30.388149450858396</c:v>
                </c:pt>
                <c:pt idx="165">
                  <c:v>30.800044812769467</c:v>
                </c:pt>
                <c:pt idx="166">
                  <c:v>31.228748358664202</c:v>
                </c:pt>
                <c:pt idx="167">
                  <c:v>30.999732109171266</c:v>
                </c:pt>
                <c:pt idx="168">
                  <c:v>31.145921573932068</c:v>
                </c:pt>
                <c:pt idx="169">
                  <c:v>31.11579584462503</c:v>
                </c:pt>
                <c:pt idx="170">
                  <c:v>31.007054862012932</c:v>
                </c:pt>
                <c:pt idx="171">
                  <c:v>31.025494540153034</c:v>
                </c:pt>
                <c:pt idx="172">
                  <c:v>31.139775014552033</c:v>
                </c:pt>
                <c:pt idx="173">
                  <c:v>30.855363847189732</c:v>
                </c:pt>
                <c:pt idx="174">
                  <c:v>31.405860328947998</c:v>
                </c:pt>
                <c:pt idx="175">
                  <c:v>31.762626365061664</c:v>
                </c:pt>
                <c:pt idx="176">
                  <c:v>31.946719612666001</c:v>
                </c:pt>
                <c:pt idx="177">
                  <c:v>31.950665552021064</c:v>
                </c:pt>
                <c:pt idx="178">
                  <c:v>32.192316395795167</c:v>
                </c:pt>
                <c:pt idx="179">
                  <c:v>31.965235174255231</c:v>
                </c:pt>
                <c:pt idx="180">
                  <c:v>31.786643476713266</c:v>
                </c:pt>
                <c:pt idx="181">
                  <c:v>31.823067532298598</c:v>
                </c:pt>
                <c:pt idx="182">
                  <c:v>31.852130893317735</c:v>
                </c:pt>
                <c:pt idx="183">
                  <c:v>32.075380000676368</c:v>
                </c:pt>
                <c:pt idx="184">
                  <c:v>32.224225386156895</c:v>
                </c:pt>
                <c:pt idx="185">
                  <c:v>31.983674852395335</c:v>
                </c:pt>
                <c:pt idx="186">
                  <c:v>31.912154701584466</c:v>
                </c:pt>
                <c:pt idx="187">
                  <c:v>31.861654266184335</c:v>
                </c:pt>
                <c:pt idx="188">
                  <c:v>31.873074725279366</c:v>
                </c:pt>
                <c:pt idx="189">
                  <c:v>31.969408763957702</c:v>
                </c:pt>
                <c:pt idx="190">
                  <c:v>31.454994862263664</c:v>
                </c:pt>
                <c:pt idx="191">
                  <c:v>31.2581152534799</c:v>
                </c:pt>
                <c:pt idx="192">
                  <c:v>31.126798944749765</c:v>
                </c:pt>
                <c:pt idx="193">
                  <c:v>31.062108304361203</c:v>
                </c:pt>
                <c:pt idx="194">
                  <c:v>30.5633643349138</c:v>
                </c:pt>
                <c:pt idx="195">
                  <c:v>31.018740913179901</c:v>
                </c:pt>
                <c:pt idx="196">
                  <c:v>31.459396102313566</c:v>
                </c:pt>
                <c:pt idx="197">
                  <c:v>31.661853144608866</c:v>
                </c:pt>
                <c:pt idx="198">
                  <c:v>31.577660457792266</c:v>
                </c:pt>
                <c:pt idx="199">
                  <c:v>31.666899393976433</c:v>
                </c:pt>
                <c:pt idx="200">
                  <c:v>31.134539056561668</c:v>
                </c:pt>
                <c:pt idx="201">
                  <c:v>30.919105944464103</c:v>
                </c:pt>
                <c:pt idx="202">
                  <c:v>30.766845803772398</c:v>
                </c:pt>
                <c:pt idx="203">
                  <c:v>30.455002769547367</c:v>
                </c:pt>
                <c:pt idx="204">
                  <c:v>30.164672693152369</c:v>
                </c:pt>
                <c:pt idx="205">
                  <c:v>29.896083224934966</c:v>
                </c:pt>
                <c:pt idx="206">
                  <c:v>29.714949431846936</c:v>
                </c:pt>
                <c:pt idx="207">
                  <c:v>29.437481600080563</c:v>
                </c:pt>
                <c:pt idx="208">
                  <c:v>29.249404471396598</c:v>
                </c:pt>
                <c:pt idx="209">
                  <c:v>29.017580534285631</c:v>
                </c:pt>
                <c:pt idx="210">
                  <c:v>29.491396790691834</c:v>
                </c:pt>
                <c:pt idx="211">
                  <c:v>29.168930073587699</c:v>
                </c:pt>
                <c:pt idx="212">
                  <c:v>29.306582650320735</c:v>
                </c:pt>
                <c:pt idx="213">
                  <c:v>29.489120287217702</c:v>
                </c:pt>
                <c:pt idx="214">
                  <c:v>29.504941986362599</c:v>
                </c:pt>
                <c:pt idx="215">
                  <c:v>29.949353406228528</c:v>
                </c:pt>
                <c:pt idx="216">
                  <c:v>30.196164324543901</c:v>
                </c:pt>
                <c:pt idx="217">
                  <c:v>30.401391112732636</c:v>
                </c:pt>
                <c:pt idx="218">
                  <c:v>30.218549942039033</c:v>
                </c:pt>
                <c:pt idx="219">
                  <c:v>29.696016511287468</c:v>
                </c:pt>
                <c:pt idx="220">
                  <c:v>29.534043289106332</c:v>
                </c:pt>
                <c:pt idx="221">
                  <c:v>29.529793815954701</c:v>
                </c:pt>
                <c:pt idx="222">
                  <c:v>29.447080856396298</c:v>
                </c:pt>
                <c:pt idx="223">
                  <c:v>29.156067828959134</c:v>
                </c:pt>
                <c:pt idx="224">
                  <c:v>28.555640037669232</c:v>
                </c:pt>
                <c:pt idx="225">
                  <c:v>28.479984238880466</c:v>
                </c:pt>
                <c:pt idx="226">
                  <c:v>28.30476935482513</c:v>
                </c:pt>
                <c:pt idx="227">
                  <c:v>28.557157706652003</c:v>
                </c:pt>
                <c:pt idx="228">
                  <c:v>28.493832968347832</c:v>
                </c:pt>
                <c:pt idx="229">
                  <c:v>28.083872634389735</c:v>
                </c:pt>
                <c:pt idx="230">
                  <c:v>27.933130162680769</c:v>
                </c:pt>
                <c:pt idx="231">
                  <c:v>27.567789296814734</c:v>
                </c:pt>
                <c:pt idx="232">
                  <c:v>26.779398202014566</c:v>
                </c:pt>
                <c:pt idx="233">
                  <c:v>26.507849279280833</c:v>
                </c:pt>
                <c:pt idx="234">
                  <c:v>26.049399421324733</c:v>
                </c:pt>
                <c:pt idx="235">
                  <c:v>25.542004738675768</c:v>
                </c:pt>
                <c:pt idx="236">
                  <c:v>24.957170996183397</c:v>
                </c:pt>
                <c:pt idx="237">
                  <c:v>24.776113086544502</c:v>
                </c:pt>
                <c:pt idx="238">
                  <c:v>25.102373976105437</c:v>
                </c:pt>
                <c:pt idx="239">
                  <c:v>24.998868951483733</c:v>
                </c:pt>
                <c:pt idx="240">
                  <c:v>24.625029139314396</c:v>
                </c:pt>
                <c:pt idx="241">
                  <c:v>24.177620323207634</c:v>
                </c:pt>
                <c:pt idx="242">
                  <c:v>23.726607043266835</c:v>
                </c:pt>
                <c:pt idx="243">
                  <c:v>23.908954971541032</c:v>
                </c:pt>
                <c:pt idx="244">
                  <c:v>24.142638053155832</c:v>
                </c:pt>
                <c:pt idx="245">
                  <c:v>24.866831749986769</c:v>
                </c:pt>
                <c:pt idx="246">
                  <c:v>24.798498704039662</c:v>
                </c:pt>
                <c:pt idx="247">
                  <c:v>24.709601243376667</c:v>
                </c:pt>
                <c:pt idx="248">
                  <c:v>23.901708102148564</c:v>
                </c:pt>
                <c:pt idx="249">
                  <c:v>23.639986086077897</c:v>
                </c:pt>
                <c:pt idx="250">
                  <c:v>23.576357813977236</c:v>
                </c:pt>
                <c:pt idx="251">
                  <c:v>23.314484031008366</c:v>
                </c:pt>
                <c:pt idx="252">
                  <c:v>22.814639751548469</c:v>
                </c:pt>
                <c:pt idx="253">
                  <c:v>22.519604901307101</c:v>
                </c:pt>
                <c:pt idx="254">
                  <c:v>22.495398081032665</c:v>
                </c:pt>
                <c:pt idx="255">
                  <c:v>22.6550947997397</c:v>
                </c:pt>
                <c:pt idx="256">
                  <c:v>22.605201431932699</c:v>
                </c:pt>
                <c:pt idx="257">
                  <c:v>22.324129136332335</c:v>
                </c:pt>
                <c:pt idx="258">
                  <c:v>22.300263791578999</c:v>
                </c:pt>
                <c:pt idx="259">
                  <c:v>21.741154538343764</c:v>
                </c:pt>
                <c:pt idx="260">
                  <c:v>21.504701710835533</c:v>
                </c:pt>
                <c:pt idx="261">
                  <c:v>21.425896748907601</c:v>
                </c:pt>
                <c:pt idx="262">
                  <c:v>21.595837733248</c:v>
                </c:pt>
                <c:pt idx="263">
                  <c:v>21.020337654999398</c:v>
                </c:pt>
                <c:pt idx="264">
                  <c:v>20.734067343133233</c:v>
                </c:pt>
                <c:pt idx="265">
                  <c:v>20.940811800304701</c:v>
                </c:pt>
                <c:pt idx="266">
                  <c:v>20.916415271407434</c:v>
                </c:pt>
                <c:pt idx="267">
                  <c:v>20.737975340763736</c:v>
                </c:pt>
                <c:pt idx="268">
                  <c:v>20.235133665062964</c:v>
                </c:pt>
                <c:pt idx="269">
                  <c:v>19.597902400942065</c:v>
                </c:pt>
                <c:pt idx="270">
                  <c:v>19.306054655564399</c:v>
                </c:pt>
                <c:pt idx="271">
                  <c:v>19.571646727540966</c:v>
                </c:pt>
                <c:pt idx="272">
                  <c:v>19.216246593511737</c:v>
                </c:pt>
                <c:pt idx="273">
                  <c:v>18.832997233649568</c:v>
                </c:pt>
                <c:pt idx="274">
                  <c:v>19.495459744608233</c:v>
                </c:pt>
                <c:pt idx="275">
                  <c:v>19.3309823686056</c:v>
                </c:pt>
                <c:pt idx="276">
                  <c:v>18.991631584068703</c:v>
                </c:pt>
                <c:pt idx="277">
                  <c:v>19.4010986756074</c:v>
                </c:pt>
                <c:pt idx="278">
                  <c:v>19.252329173576001</c:v>
                </c:pt>
                <c:pt idx="279">
                  <c:v>19.081325820947601</c:v>
                </c:pt>
                <c:pt idx="280">
                  <c:v>18.869269522336666</c:v>
                </c:pt>
                <c:pt idx="281">
                  <c:v>18.737915271881963</c:v>
                </c:pt>
                <c:pt idx="282">
                  <c:v>18.328068763097534</c:v>
                </c:pt>
                <c:pt idx="283">
                  <c:v>18.421822764505297</c:v>
                </c:pt>
                <c:pt idx="284">
                  <c:v>18.359636277938201</c:v>
                </c:pt>
                <c:pt idx="285">
                  <c:v>18.310767336694536</c:v>
                </c:pt>
                <c:pt idx="286">
                  <c:v>18.123752576298433</c:v>
                </c:pt>
                <c:pt idx="287">
                  <c:v>17.783984432791264</c:v>
                </c:pt>
                <c:pt idx="288">
                  <c:v>17.522679775690932</c:v>
                </c:pt>
                <c:pt idx="289">
                  <c:v>17.639009103216633</c:v>
                </c:pt>
                <c:pt idx="290">
                  <c:v>17.655172277882635</c:v>
                </c:pt>
                <c:pt idx="291">
                  <c:v>17.819953187681801</c:v>
                </c:pt>
                <c:pt idx="292">
                  <c:v>18.146783203111301</c:v>
                </c:pt>
                <c:pt idx="293">
                  <c:v>17.813009852085866</c:v>
                </c:pt>
                <c:pt idx="294">
                  <c:v>17.418226207954966</c:v>
                </c:pt>
                <c:pt idx="295">
                  <c:v>17.135370651299933</c:v>
                </c:pt>
                <c:pt idx="296">
                  <c:v>16.996390114207063</c:v>
                </c:pt>
                <c:pt idx="297">
                  <c:v>16.737475785754466</c:v>
                </c:pt>
                <c:pt idx="298">
                  <c:v>16.5282651164861</c:v>
                </c:pt>
                <c:pt idx="299">
                  <c:v>15.976744208164499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230-40A2-A6FE-15A9F05F7A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1354488"/>
        <c:axId val="331356456"/>
      </c:lineChart>
      <c:catAx>
        <c:axId val="3313544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(sec)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1356456"/>
        <c:crosses val="autoZero"/>
        <c:auto val="1"/>
        <c:lblAlgn val="ctr"/>
        <c:lblOffset val="100"/>
        <c:noMultiLvlLbl val="0"/>
      </c:catAx>
      <c:valAx>
        <c:axId val="331356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Heat Release Rate (kW/m2)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1354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EF2377-B44E-407E-9445-F0A87E922E21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28F4B729-48D9-40A2-B9FE-ADE14213EFED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/>
            <a:t>0.05 m/s</a:t>
          </a:r>
          <a:endParaRPr lang="en-US" dirty="0"/>
        </a:p>
      </dgm:t>
    </dgm:pt>
    <dgm:pt modelId="{7AF3AA92-BD38-4B92-A8E4-8B4914CFFABD}" type="parTrans" cxnId="{61D576DB-46FE-49CF-8E61-9D1C77365BAF}">
      <dgm:prSet/>
      <dgm:spPr/>
      <dgm:t>
        <a:bodyPr/>
        <a:lstStyle/>
        <a:p>
          <a:endParaRPr lang="en-US"/>
        </a:p>
      </dgm:t>
    </dgm:pt>
    <dgm:pt modelId="{F0140132-CC4A-44EF-993A-A079FBE997ED}" type="sibTrans" cxnId="{61D576DB-46FE-49CF-8E61-9D1C77365BAF}">
      <dgm:prSet/>
      <dgm:spPr/>
      <dgm:t>
        <a:bodyPr/>
        <a:lstStyle/>
        <a:p>
          <a:endParaRPr lang="en-US"/>
        </a:p>
      </dgm:t>
    </dgm:pt>
    <dgm:pt modelId="{5FC20F06-71F7-4C50-8134-CA74A9C19E5D}">
      <dgm:prSet phldrT="[Text]"/>
      <dgm:spPr>
        <a:solidFill>
          <a:srgbClr val="FF5050"/>
        </a:solidFill>
      </dgm:spPr>
      <dgm:t>
        <a:bodyPr/>
        <a:lstStyle/>
        <a:p>
          <a:r>
            <a:rPr lang="en-US" dirty="0" smtClean="0"/>
            <a:t>0.11 m/s</a:t>
          </a:r>
          <a:endParaRPr lang="en-US" dirty="0"/>
        </a:p>
      </dgm:t>
    </dgm:pt>
    <dgm:pt modelId="{AE20CD26-BF3B-43A1-9205-55353AD607F4}" type="parTrans" cxnId="{149D7C3F-1E04-4F32-B6C2-9E70B6D96372}">
      <dgm:prSet/>
      <dgm:spPr/>
      <dgm:t>
        <a:bodyPr/>
        <a:lstStyle/>
        <a:p>
          <a:endParaRPr lang="en-US"/>
        </a:p>
      </dgm:t>
    </dgm:pt>
    <dgm:pt modelId="{E1FEB1BC-0AF1-4EA9-BA81-0E780026873F}" type="sibTrans" cxnId="{149D7C3F-1E04-4F32-B6C2-9E70B6D96372}">
      <dgm:prSet/>
      <dgm:spPr/>
      <dgm:t>
        <a:bodyPr/>
        <a:lstStyle/>
        <a:p>
          <a:endParaRPr lang="en-US"/>
        </a:p>
      </dgm:t>
    </dgm:pt>
    <dgm:pt modelId="{FF6A58E5-9DBA-4C09-8A49-CA92679B0377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 smtClean="0"/>
            <a:t>0.25 m/s</a:t>
          </a:r>
          <a:endParaRPr lang="en-US" dirty="0"/>
        </a:p>
      </dgm:t>
    </dgm:pt>
    <dgm:pt modelId="{A8BA2776-EAA2-4E7C-AA10-D707BFA7F85C}" type="parTrans" cxnId="{6CE63440-F990-477A-9980-8927AD8C7F51}">
      <dgm:prSet/>
      <dgm:spPr/>
      <dgm:t>
        <a:bodyPr/>
        <a:lstStyle/>
        <a:p>
          <a:endParaRPr lang="en-US"/>
        </a:p>
      </dgm:t>
    </dgm:pt>
    <dgm:pt modelId="{0CA14D87-EC2A-4471-A028-47DA64109E8E}" type="sibTrans" cxnId="{6CE63440-F990-477A-9980-8927AD8C7F51}">
      <dgm:prSet/>
      <dgm:spPr/>
      <dgm:t>
        <a:bodyPr/>
        <a:lstStyle/>
        <a:p>
          <a:endParaRPr lang="en-US"/>
        </a:p>
      </dgm:t>
    </dgm:pt>
    <dgm:pt modelId="{F70CB3F3-68A8-4651-AE66-4C4F2125F93A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 smtClean="0"/>
            <a:t>0.18 m/s</a:t>
          </a:r>
          <a:endParaRPr lang="en-US" dirty="0"/>
        </a:p>
      </dgm:t>
    </dgm:pt>
    <dgm:pt modelId="{04C45324-B8A7-43E0-BB04-0E638EDE641D}" type="parTrans" cxnId="{7CD565D4-3211-4F75-9464-E1DD31772F5C}">
      <dgm:prSet/>
      <dgm:spPr/>
      <dgm:t>
        <a:bodyPr/>
        <a:lstStyle/>
        <a:p>
          <a:endParaRPr lang="en-US"/>
        </a:p>
      </dgm:t>
    </dgm:pt>
    <dgm:pt modelId="{D66268A2-0ACA-4AEE-8B53-57A8BEF63CFE}" type="sibTrans" cxnId="{7CD565D4-3211-4F75-9464-E1DD31772F5C}">
      <dgm:prSet/>
      <dgm:spPr/>
      <dgm:t>
        <a:bodyPr/>
        <a:lstStyle/>
        <a:p>
          <a:endParaRPr lang="en-US"/>
        </a:p>
      </dgm:t>
    </dgm:pt>
    <dgm:pt modelId="{3FA0BBE1-13A0-4941-AB9E-F36782A2E463}">
      <dgm:prSet phldrT="[Text]"/>
      <dgm:spPr>
        <a:solidFill>
          <a:srgbClr val="006600"/>
        </a:solidFill>
      </dgm:spPr>
      <dgm:t>
        <a:bodyPr/>
        <a:lstStyle/>
        <a:p>
          <a:r>
            <a:rPr lang="en-US" dirty="0" smtClean="0"/>
            <a:t>0.4 m/s</a:t>
          </a:r>
          <a:endParaRPr lang="en-US" dirty="0"/>
        </a:p>
      </dgm:t>
    </dgm:pt>
    <dgm:pt modelId="{17C0719B-FB87-47D7-BA7C-9FE327688865}" type="parTrans" cxnId="{0613BF36-7314-4CB2-8334-DC81C36162FB}">
      <dgm:prSet/>
      <dgm:spPr/>
      <dgm:t>
        <a:bodyPr/>
        <a:lstStyle/>
        <a:p>
          <a:endParaRPr lang="en-US"/>
        </a:p>
      </dgm:t>
    </dgm:pt>
    <dgm:pt modelId="{7043DC64-730B-4AEE-94D7-FED51EE8142C}" type="sibTrans" cxnId="{0613BF36-7314-4CB2-8334-DC81C36162FB}">
      <dgm:prSet/>
      <dgm:spPr/>
      <dgm:t>
        <a:bodyPr/>
        <a:lstStyle/>
        <a:p>
          <a:endParaRPr lang="en-US"/>
        </a:p>
      </dgm:t>
    </dgm:pt>
    <dgm:pt modelId="{532B5FB8-951E-4B84-9320-6931A724F33B}" type="pres">
      <dgm:prSet presAssocID="{C0EF2377-B44E-407E-9445-F0A87E922E21}" presName="Name0" presStyleCnt="0">
        <dgm:presLayoutVars>
          <dgm:dir/>
          <dgm:resizeHandles val="exact"/>
        </dgm:presLayoutVars>
      </dgm:prSet>
      <dgm:spPr/>
    </dgm:pt>
    <dgm:pt modelId="{06BEF95E-BBAD-4993-AA02-4A3DA3D5B54F}" type="pres">
      <dgm:prSet presAssocID="{28F4B729-48D9-40A2-B9FE-ADE14213EFED}" presName="node" presStyleLbl="node1" presStyleIdx="0" presStyleCnt="5" custLinFactNeighborX="8761" custLinFactNeighborY="21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5AF54C-08EC-4F84-847F-29F6F5832997}" type="pres">
      <dgm:prSet presAssocID="{F0140132-CC4A-44EF-993A-A079FBE997ED}" presName="sibTrans" presStyleLbl="sibTrans2D1" presStyleIdx="0" presStyleCnt="4"/>
      <dgm:spPr/>
      <dgm:t>
        <a:bodyPr/>
        <a:lstStyle/>
        <a:p>
          <a:endParaRPr lang="en-US"/>
        </a:p>
      </dgm:t>
    </dgm:pt>
    <dgm:pt modelId="{ADEE8D71-204A-4D01-BC59-453DE742B361}" type="pres">
      <dgm:prSet presAssocID="{F0140132-CC4A-44EF-993A-A079FBE997ED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65356E22-CD12-43B0-A7DD-2F63BBCC7F19}" type="pres">
      <dgm:prSet presAssocID="{5FC20F06-71F7-4C50-8134-CA74A9C19E5D}" presName="node" presStyleLbl="node1" presStyleIdx="1" presStyleCnt="5" custLinFactNeighborX="19714" custLinFactNeighborY="22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F55656-DB4B-47EE-B41D-AA7BA1E855CA}" type="pres">
      <dgm:prSet presAssocID="{E1FEB1BC-0AF1-4EA9-BA81-0E780026873F}" presName="sibTrans" presStyleLbl="sibTrans2D1" presStyleIdx="1" presStyleCnt="4"/>
      <dgm:spPr/>
      <dgm:t>
        <a:bodyPr/>
        <a:lstStyle/>
        <a:p>
          <a:endParaRPr lang="en-US"/>
        </a:p>
      </dgm:t>
    </dgm:pt>
    <dgm:pt modelId="{373606FE-F3E6-47C8-8CB5-595B5B70866B}" type="pres">
      <dgm:prSet presAssocID="{E1FEB1BC-0AF1-4EA9-BA81-0E780026873F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24818164-59B3-4E0A-8285-3F5E53783962}" type="pres">
      <dgm:prSet presAssocID="{F70CB3F3-68A8-4651-AE66-4C4F2125F93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739022-27F0-485E-A9EE-D43BA1EA1402}" type="pres">
      <dgm:prSet presAssocID="{D66268A2-0ACA-4AEE-8B53-57A8BEF63CFE}" presName="sibTrans" presStyleLbl="sibTrans2D1" presStyleIdx="2" presStyleCnt="4"/>
      <dgm:spPr/>
      <dgm:t>
        <a:bodyPr/>
        <a:lstStyle/>
        <a:p>
          <a:endParaRPr lang="en-US"/>
        </a:p>
      </dgm:t>
    </dgm:pt>
    <dgm:pt modelId="{23DA046C-DD49-4AB4-9FEA-BEF4B3415C34}" type="pres">
      <dgm:prSet presAssocID="{D66268A2-0ACA-4AEE-8B53-57A8BEF63CFE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6F1E4FCA-F5B2-491F-BB08-582F2C24A5D5}" type="pres">
      <dgm:prSet presAssocID="{FF6A58E5-9DBA-4C09-8A49-CA92679B037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C469FE-351A-4D75-A9F4-5972DC05A097}" type="pres">
      <dgm:prSet presAssocID="{0CA14D87-EC2A-4471-A028-47DA64109E8E}" presName="sibTrans" presStyleLbl="sibTrans2D1" presStyleIdx="3" presStyleCnt="4"/>
      <dgm:spPr/>
      <dgm:t>
        <a:bodyPr/>
        <a:lstStyle/>
        <a:p>
          <a:endParaRPr lang="en-US"/>
        </a:p>
      </dgm:t>
    </dgm:pt>
    <dgm:pt modelId="{C56CEE29-3063-403C-89E1-942B424F3038}" type="pres">
      <dgm:prSet presAssocID="{0CA14D87-EC2A-4471-A028-47DA64109E8E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DD8FE63C-02D7-4070-A5DC-167363775921}" type="pres">
      <dgm:prSet presAssocID="{3FA0BBE1-13A0-4941-AB9E-F36782A2E463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53B420C-76E2-4BC0-B1B2-3C3E2B62AB93}" type="presOf" srcId="{5FC20F06-71F7-4C50-8134-CA74A9C19E5D}" destId="{65356E22-CD12-43B0-A7DD-2F63BBCC7F19}" srcOrd="0" destOrd="0" presId="urn:microsoft.com/office/officeart/2005/8/layout/process1"/>
    <dgm:cxn modelId="{0613BF36-7314-4CB2-8334-DC81C36162FB}" srcId="{C0EF2377-B44E-407E-9445-F0A87E922E21}" destId="{3FA0BBE1-13A0-4941-AB9E-F36782A2E463}" srcOrd="4" destOrd="0" parTransId="{17C0719B-FB87-47D7-BA7C-9FE327688865}" sibTransId="{7043DC64-730B-4AEE-94D7-FED51EE8142C}"/>
    <dgm:cxn modelId="{DD470A00-F24E-4EC3-8634-A377E1F31284}" type="presOf" srcId="{D66268A2-0ACA-4AEE-8B53-57A8BEF63CFE}" destId="{23DA046C-DD49-4AB4-9FEA-BEF4B3415C34}" srcOrd="1" destOrd="0" presId="urn:microsoft.com/office/officeart/2005/8/layout/process1"/>
    <dgm:cxn modelId="{5ABF7FAB-DEF4-48B5-B6E6-72E03C464ECC}" type="presOf" srcId="{28F4B729-48D9-40A2-B9FE-ADE14213EFED}" destId="{06BEF95E-BBAD-4993-AA02-4A3DA3D5B54F}" srcOrd="0" destOrd="0" presId="urn:microsoft.com/office/officeart/2005/8/layout/process1"/>
    <dgm:cxn modelId="{D7A86E1B-A165-4A02-A23C-6D75162D9266}" type="presOf" srcId="{F0140132-CC4A-44EF-993A-A079FBE997ED}" destId="{ADEE8D71-204A-4D01-BC59-453DE742B361}" srcOrd="1" destOrd="0" presId="urn:microsoft.com/office/officeart/2005/8/layout/process1"/>
    <dgm:cxn modelId="{6CE63440-F990-477A-9980-8927AD8C7F51}" srcId="{C0EF2377-B44E-407E-9445-F0A87E922E21}" destId="{FF6A58E5-9DBA-4C09-8A49-CA92679B0377}" srcOrd="3" destOrd="0" parTransId="{A8BA2776-EAA2-4E7C-AA10-D707BFA7F85C}" sibTransId="{0CA14D87-EC2A-4471-A028-47DA64109E8E}"/>
    <dgm:cxn modelId="{61D576DB-46FE-49CF-8E61-9D1C77365BAF}" srcId="{C0EF2377-B44E-407E-9445-F0A87E922E21}" destId="{28F4B729-48D9-40A2-B9FE-ADE14213EFED}" srcOrd="0" destOrd="0" parTransId="{7AF3AA92-BD38-4B92-A8E4-8B4914CFFABD}" sibTransId="{F0140132-CC4A-44EF-993A-A079FBE997ED}"/>
    <dgm:cxn modelId="{EDB000DF-7236-4AB2-B6C4-99518E13FC95}" type="presOf" srcId="{F70CB3F3-68A8-4651-AE66-4C4F2125F93A}" destId="{24818164-59B3-4E0A-8285-3F5E53783962}" srcOrd="0" destOrd="0" presId="urn:microsoft.com/office/officeart/2005/8/layout/process1"/>
    <dgm:cxn modelId="{061BC25B-E2C4-461E-AE65-4E06B0992958}" type="presOf" srcId="{FF6A58E5-9DBA-4C09-8A49-CA92679B0377}" destId="{6F1E4FCA-F5B2-491F-BB08-582F2C24A5D5}" srcOrd="0" destOrd="0" presId="urn:microsoft.com/office/officeart/2005/8/layout/process1"/>
    <dgm:cxn modelId="{02809E0D-ECFC-446B-8EED-30539BB59F0D}" type="presOf" srcId="{C0EF2377-B44E-407E-9445-F0A87E922E21}" destId="{532B5FB8-951E-4B84-9320-6931A724F33B}" srcOrd="0" destOrd="0" presId="urn:microsoft.com/office/officeart/2005/8/layout/process1"/>
    <dgm:cxn modelId="{08FBC5FB-9A73-4E78-9B47-1249C93EE03C}" type="presOf" srcId="{D66268A2-0ACA-4AEE-8B53-57A8BEF63CFE}" destId="{F1739022-27F0-485E-A9EE-D43BA1EA1402}" srcOrd="0" destOrd="0" presId="urn:microsoft.com/office/officeart/2005/8/layout/process1"/>
    <dgm:cxn modelId="{4C15AD4E-5C1D-4454-ADB4-8FD99278D07B}" type="presOf" srcId="{E1FEB1BC-0AF1-4EA9-BA81-0E780026873F}" destId="{373606FE-F3E6-47C8-8CB5-595B5B70866B}" srcOrd="1" destOrd="0" presId="urn:microsoft.com/office/officeart/2005/8/layout/process1"/>
    <dgm:cxn modelId="{149D7C3F-1E04-4F32-B6C2-9E70B6D96372}" srcId="{C0EF2377-B44E-407E-9445-F0A87E922E21}" destId="{5FC20F06-71F7-4C50-8134-CA74A9C19E5D}" srcOrd="1" destOrd="0" parTransId="{AE20CD26-BF3B-43A1-9205-55353AD607F4}" sibTransId="{E1FEB1BC-0AF1-4EA9-BA81-0E780026873F}"/>
    <dgm:cxn modelId="{217AD997-5B2F-449C-9CCD-024AF0C2F17E}" type="presOf" srcId="{3FA0BBE1-13A0-4941-AB9E-F36782A2E463}" destId="{DD8FE63C-02D7-4070-A5DC-167363775921}" srcOrd="0" destOrd="0" presId="urn:microsoft.com/office/officeart/2005/8/layout/process1"/>
    <dgm:cxn modelId="{F37B4AFE-1193-4577-A9B6-FF19273906AE}" type="presOf" srcId="{F0140132-CC4A-44EF-993A-A079FBE997ED}" destId="{BB5AF54C-08EC-4F84-847F-29F6F5832997}" srcOrd="0" destOrd="0" presId="urn:microsoft.com/office/officeart/2005/8/layout/process1"/>
    <dgm:cxn modelId="{45DAA3D1-E833-4298-9ED1-2FA485E7E601}" type="presOf" srcId="{0CA14D87-EC2A-4471-A028-47DA64109E8E}" destId="{B0C469FE-351A-4D75-A9F4-5972DC05A097}" srcOrd="0" destOrd="0" presId="urn:microsoft.com/office/officeart/2005/8/layout/process1"/>
    <dgm:cxn modelId="{5ADA7524-CA75-4EAC-BAA2-2A72C3113F2C}" type="presOf" srcId="{E1FEB1BC-0AF1-4EA9-BA81-0E780026873F}" destId="{E4F55656-DB4B-47EE-B41D-AA7BA1E855CA}" srcOrd="0" destOrd="0" presId="urn:microsoft.com/office/officeart/2005/8/layout/process1"/>
    <dgm:cxn modelId="{7CD565D4-3211-4F75-9464-E1DD31772F5C}" srcId="{C0EF2377-B44E-407E-9445-F0A87E922E21}" destId="{F70CB3F3-68A8-4651-AE66-4C4F2125F93A}" srcOrd="2" destOrd="0" parTransId="{04C45324-B8A7-43E0-BB04-0E638EDE641D}" sibTransId="{D66268A2-0ACA-4AEE-8B53-57A8BEF63CFE}"/>
    <dgm:cxn modelId="{3CB9AB26-2A9E-4DCF-8559-1562D132F448}" type="presOf" srcId="{0CA14D87-EC2A-4471-A028-47DA64109E8E}" destId="{C56CEE29-3063-403C-89E1-942B424F3038}" srcOrd="1" destOrd="0" presId="urn:microsoft.com/office/officeart/2005/8/layout/process1"/>
    <dgm:cxn modelId="{B7BD16FE-4268-4380-8A89-D5A2E3027F59}" type="presParOf" srcId="{532B5FB8-951E-4B84-9320-6931A724F33B}" destId="{06BEF95E-BBAD-4993-AA02-4A3DA3D5B54F}" srcOrd="0" destOrd="0" presId="urn:microsoft.com/office/officeart/2005/8/layout/process1"/>
    <dgm:cxn modelId="{CB898482-F896-4FF7-B826-E5DE86661AD1}" type="presParOf" srcId="{532B5FB8-951E-4B84-9320-6931A724F33B}" destId="{BB5AF54C-08EC-4F84-847F-29F6F5832997}" srcOrd="1" destOrd="0" presId="urn:microsoft.com/office/officeart/2005/8/layout/process1"/>
    <dgm:cxn modelId="{E61F0472-6C58-4452-A9C6-A0179B9CF289}" type="presParOf" srcId="{BB5AF54C-08EC-4F84-847F-29F6F5832997}" destId="{ADEE8D71-204A-4D01-BC59-453DE742B361}" srcOrd="0" destOrd="0" presId="urn:microsoft.com/office/officeart/2005/8/layout/process1"/>
    <dgm:cxn modelId="{C868E8AB-1E36-46E9-9758-98976A201D91}" type="presParOf" srcId="{532B5FB8-951E-4B84-9320-6931A724F33B}" destId="{65356E22-CD12-43B0-A7DD-2F63BBCC7F19}" srcOrd="2" destOrd="0" presId="urn:microsoft.com/office/officeart/2005/8/layout/process1"/>
    <dgm:cxn modelId="{5F7C833A-8B8E-4E52-B1C3-BE9D04706BD7}" type="presParOf" srcId="{532B5FB8-951E-4B84-9320-6931A724F33B}" destId="{E4F55656-DB4B-47EE-B41D-AA7BA1E855CA}" srcOrd="3" destOrd="0" presId="urn:microsoft.com/office/officeart/2005/8/layout/process1"/>
    <dgm:cxn modelId="{EE5D5B7C-9939-4FA4-8C22-76328E7EA656}" type="presParOf" srcId="{E4F55656-DB4B-47EE-B41D-AA7BA1E855CA}" destId="{373606FE-F3E6-47C8-8CB5-595B5B70866B}" srcOrd="0" destOrd="0" presId="urn:microsoft.com/office/officeart/2005/8/layout/process1"/>
    <dgm:cxn modelId="{115D5F50-DFC5-4A40-B043-01C65C2CC0DB}" type="presParOf" srcId="{532B5FB8-951E-4B84-9320-6931A724F33B}" destId="{24818164-59B3-4E0A-8285-3F5E53783962}" srcOrd="4" destOrd="0" presId="urn:microsoft.com/office/officeart/2005/8/layout/process1"/>
    <dgm:cxn modelId="{958BCBD1-0DA1-4221-8FCB-742FAAA22CE2}" type="presParOf" srcId="{532B5FB8-951E-4B84-9320-6931A724F33B}" destId="{F1739022-27F0-485E-A9EE-D43BA1EA1402}" srcOrd="5" destOrd="0" presId="urn:microsoft.com/office/officeart/2005/8/layout/process1"/>
    <dgm:cxn modelId="{BC41348E-2333-4B7D-97B3-8D3120B67866}" type="presParOf" srcId="{F1739022-27F0-485E-A9EE-D43BA1EA1402}" destId="{23DA046C-DD49-4AB4-9FEA-BEF4B3415C34}" srcOrd="0" destOrd="0" presId="urn:microsoft.com/office/officeart/2005/8/layout/process1"/>
    <dgm:cxn modelId="{E6EDF999-92CA-45D6-AFA2-B4F7ADEC7C2F}" type="presParOf" srcId="{532B5FB8-951E-4B84-9320-6931A724F33B}" destId="{6F1E4FCA-F5B2-491F-BB08-582F2C24A5D5}" srcOrd="6" destOrd="0" presId="urn:microsoft.com/office/officeart/2005/8/layout/process1"/>
    <dgm:cxn modelId="{006D3D63-DB0B-4902-91E2-833BD7E35C40}" type="presParOf" srcId="{532B5FB8-951E-4B84-9320-6931A724F33B}" destId="{B0C469FE-351A-4D75-A9F4-5972DC05A097}" srcOrd="7" destOrd="0" presId="urn:microsoft.com/office/officeart/2005/8/layout/process1"/>
    <dgm:cxn modelId="{9535729D-C57C-4DCD-B585-77892CF59DF1}" type="presParOf" srcId="{B0C469FE-351A-4D75-A9F4-5972DC05A097}" destId="{C56CEE29-3063-403C-89E1-942B424F3038}" srcOrd="0" destOrd="0" presId="urn:microsoft.com/office/officeart/2005/8/layout/process1"/>
    <dgm:cxn modelId="{F63ED9A1-B93D-4C60-A4D1-31B47190CCE5}" type="presParOf" srcId="{532B5FB8-951E-4B84-9320-6931A724F33B}" destId="{DD8FE63C-02D7-4070-A5DC-167363775921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BEF95E-BBAD-4993-AA02-4A3DA3D5B54F}">
      <dsp:nvSpPr>
        <dsp:cNvPr id="0" name=""/>
        <dsp:cNvSpPr/>
      </dsp:nvSpPr>
      <dsp:spPr>
        <a:xfrm>
          <a:off x="23092" y="366241"/>
          <a:ext cx="603412" cy="616612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0.05 m/s</a:t>
          </a:r>
          <a:endParaRPr lang="en-US" sz="1700" kern="1200" dirty="0"/>
        </a:p>
      </dsp:txBody>
      <dsp:txXfrm>
        <a:off x="40765" y="383914"/>
        <a:ext cx="568066" cy="581266"/>
      </dsp:txXfrm>
    </dsp:sp>
    <dsp:sp modelId="{BB5AF54C-08EC-4F84-847F-29F6F5832997}">
      <dsp:nvSpPr>
        <dsp:cNvPr id="0" name=""/>
        <dsp:cNvSpPr/>
      </dsp:nvSpPr>
      <dsp:spPr>
        <a:xfrm rot="2676">
          <a:off x="693455" y="600066"/>
          <a:ext cx="141934" cy="1496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693455" y="629978"/>
        <a:ext cx="99354" cy="89788"/>
      </dsp:txXfrm>
    </dsp:sp>
    <dsp:sp modelId="{65356E22-CD12-43B0-A7DD-2F63BBCC7F19}">
      <dsp:nvSpPr>
        <dsp:cNvPr id="0" name=""/>
        <dsp:cNvSpPr/>
      </dsp:nvSpPr>
      <dsp:spPr>
        <a:xfrm>
          <a:off x="894306" y="366919"/>
          <a:ext cx="603412" cy="616612"/>
        </a:xfrm>
        <a:prstGeom prst="roundRect">
          <a:avLst>
            <a:gd name="adj" fmla="val 10000"/>
          </a:avLst>
        </a:prstGeom>
        <a:solidFill>
          <a:srgbClr val="FF5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0.11 m/s</a:t>
          </a:r>
          <a:endParaRPr lang="en-US" sz="1700" kern="1200" dirty="0"/>
        </a:p>
      </dsp:txBody>
      <dsp:txXfrm>
        <a:off x="911979" y="384592"/>
        <a:ext cx="568066" cy="581266"/>
      </dsp:txXfrm>
    </dsp:sp>
    <dsp:sp modelId="{E4F55656-DB4B-47EE-B41D-AA7BA1E855CA}">
      <dsp:nvSpPr>
        <dsp:cNvPr id="0" name=""/>
        <dsp:cNvSpPr/>
      </dsp:nvSpPr>
      <dsp:spPr>
        <a:xfrm rot="21540869">
          <a:off x="1546156" y="593495"/>
          <a:ext cx="102719" cy="1496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1546158" y="623689"/>
        <a:ext cx="71903" cy="89788"/>
      </dsp:txXfrm>
    </dsp:sp>
    <dsp:sp modelId="{24818164-59B3-4E0A-8285-3F5E53783962}">
      <dsp:nvSpPr>
        <dsp:cNvPr id="0" name=""/>
        <dsp:cNvSpPr/>
      </dsp:nvSpPr>
      <dsp:spPr>
        <a:xfrm>
          <a:off x="1691501" y="353205"/>
          <a:ext cx="603412" cy="616612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0.18 m/s</a:t>
          </a:r>
          <a:endParaRPr lang="en-US" sz="1700" kern="1200" dirty="0"/>
        </a:p>
      </dsp:txBody>
      <dsp:txXfrm>
        <a:off x="1709174" y="370878"/>
        <a:ext cx="568066" cy="581266"/>
      </dsp:txXfrm>
    </dsp:sp>
    <dsp:sp modelId="{F1739022-27F0-485E-A9EE-D43BA1EA1402}">
      <dsp:nvSpPr>
        <dsp:cNvPr id="0" name=""/>
        <dsp:cNvSpPr/>
      </dsp:nvSpPr>
      <dsp:spPr>
        <a:xfrm>
          <a:off x="2355254" y="586688"/>
          <a:ext cx="127923" cy="1496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2355254" y="616617"/>
        <a:ext cx="89546" cy="89788"/>
      </dsp:txXfrm>
    </dsp:sp>
    <dsp:sp modelId="{6F1E4FCA-F5B2-491F-BB08-582F2C24A5D5}">
      <dsp:nvSpPr>
        <dsp:cNvPr id="0" name=""/>
        <dsp:cNvSpPr/>
      </dsp:nvSpPr>
      <dsp:spPr>
        <a:xfrm>
          <a:off x="2536278" y="353205"/>
          <a:ext cx="603412" cy="616612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0.25 m/s</a:t>
          </a:r>
          <a:endParaRPr lang="en-US" sz="1700" kern="1200" dirty="0"/>
        </a:p>
      </dsp:txBody>
      <dsp:txXfrm>
        <a:off x="2553951" y="370878"/>
        <a:ext cx="568066" cy="581266"/>
      </dsp:txXfrm>
    </dsp:sp>
    <dsp:sp modelId="{B0C469FE-351A-4D75-A9F4-5972DC05A097}">
      <dsp:nvSpPr>
        <dsp:cNvPr id="0" name=""/>
        <dsp:cNvSpPr/>
      </dsp:nvSpPr>
      <dsp:spPr>
        <a:xfrm>
          <a:off x="3200032" y="586688"/>
          <a:ext cx="127923" cy="1496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3200032" y="616617"/>
        <a:ext cx="89546" cy="89788"/>
      </dsp:txXfrm>
    </dsp:sp>
    <dsp:sp modelId="{DD8FE63C-02D7-4070-A5DC-167363775921}">
      <dsp:nvSpPr>
        <dsp:cNvPr id="0" name=""/>
        <dsp:cNvSpPr/>
      </dsp:nvSpPr>
      <dsp:spPr>
        <a:xfrm>
          <a:off x="3381056" y="353205"/>
          <a:ext cx="603412" cy="616612"/>
        </a:xfrm>
        <a:prstGeom prst="roundRect">
          <a:avLst>
            <a:gd name="adj" fmla="val 10000"/>
          </a:avLst>
        </a:prstGeom>
        <a:solidFill>
          <a:srgbClr val="00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0.4 m/s</a:t>
          </a:r>
          <a:endParaRPr lang="en-US" sz="1700" kern="1200" dirty="0"/>
        </a:p>
      </dsp:txBody>
      <dsp:txXfrm>
        <a:off x="3398729" y="370878"/>
        <a:ext cx="568066" cy="5812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0C7E49-AAD8-4424-9E78-275B545FF3CF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3A2712-8794-4A51-8FB0-6107B8B20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829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C667C-77B5-4091-BEE6-CDE21B1739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61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C667C-77B5-4091-BEE6-CDE21B17393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472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C667C-77B5-4091-BEE6-CDE21B17393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6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C667C-77B5-4091-BEE6-CDE21B1739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049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C667C-77B5-4091-BEE6-CDE21B1739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64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C667C-77B5-4091-BEE6-CDE21B17393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726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 template photo_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31" y="10411"/>
            <a:ext cx="6349332" cy="6858000"/>
          </a:xfrm>
          <a:prstGeom prst="rect">
            <a:avLst/>
          </a:prstGeom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03302" y="354380"/>
            <a:ext cx="5512492" cy="1395412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dirty="0" smtClean="0"/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07536" y="1795830"/>
            <a:ext cx="5477369" cy="1067092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dirty="0" smtClean="0"/>
          </a:p>
        </p:txBody>
      </p:sp>
      <p:sp>
        <p:nvSpPr>
          <p:cNvPr id="63515" name="Text Box 1051"/>
          <p:cNvSpPr txBox="1">
            <a:spLocks noChangeArrowheads="1"/>
          </p:cNvSpPr>
          <p:nvPr/>
        </p:nvSpPr>
        <p:spPr bwMode="auto">
          <a:xfrm>
            <a:off x="361182" y="3393863"/>
            <a:ext cx="541297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Presented to:</a:t>
            </a:r>
          </a:p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By:</a:t>
            </a:r>
          </a:p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Date:</a:t>
            </a:r>
          </a:p>
        </p:txBody>
      </p:sp>
      <p:grpSp>
        <p:nvGrpSpPr>
          <p:cNvPr id="63544" name="Group 1080"/>
          <p:cNvGrpSpPr>
            <a:grpSpLocks/>
          </p:cNvGrpSpPr>
          <p:nvPr/>
        </p:nvGrpSpPr>
        <p:grpSpPr bwMode="auto">
          <a:xfrm>
            <a:off x="7970469" y="177768"/>
            <a:ext cx="3206750" cy="909638"/>
            <a:chOff x="3700" y="171"/>
            <a:chExt cx="1515" cy="573"/>
          </a:xfrm>
        </p:grpSpPr>
        <p:pic>
          <p:nvPicPr>
            <p:cNvPr id="63543" name="Picture 1079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0" y="171"/>
              <a:ext cx="573" cy="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535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927" cy="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9329967" y="6097937"/>
            <a:ext cx="2275417" cy="660400"/>
            <a:chOff x="3596" y="3859"/>
            <a:chExt cx="1075" cy="416"/>
          </a:xfrm>
        </p:grpSpPr>
        <p:pic>
          <p:nvPicPr>
            <p:cNvPr id="10" name="Picture 26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648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1316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EF864D-FE17-4504-9C13-2D4FDBED04EF}" type="datetime1">
              <a:rPr lang="en-US" smtClean="0"/>
              <a:t>10/22/2019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IAMFTFM October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3DD5F-6601-4736-B4C8-D11954C17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27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1F99BD-46C5-4F0C-A066-BDDDD0D11DA6}" type="datetime1">
              <a:rPr lang="en-US" smtClean="0"/>
              <a:t>10/22/2019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IAMFTFM October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3DD5F-6601-4736-B4C8-D11954C17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81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1778F3-E0B2-4CF9-9286-53F4ED813CE5}" type="datetime1">
              <a:rPr lang="en-US" smtClean="0"/>
              <a:t>10/22/2019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IAMFTFM October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3DD5F-6601-4736-B4C8-D11954C17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145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9284" y="6248400"/>
            <a:ext cx="231648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C7273104-D30D-45FA-BA41-94DC459D277D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85808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/>
          </a:p>
        </p:txBody>
      </p:sp>
      <p:sp>
        <p:nvSpPr>
          <p:cNvPr id="12" name="Slide Number Placeholder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971852" y="6248400"/>
            <a:ext cx="143636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2923C584-3676-4DF1-9D8C-3060D3F0C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079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0" y="1508126"/>
            <a:ext cx="5264151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7751" y="1508126"/>
            <a:ext cx="5266267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273104-D30D-45FA-BA41-94DC459D277D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23C584-3676-4DF1-9D8C-3060D3F0C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471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273104-D30D-45FA-BA41-94DC459D277D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23C584-3676-4DF1-9D8C-3060D3F0C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127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273104-D30D-45FA-BA41-94DC459D277D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23C584-3676-4DF1-9D8C-3060D3F0C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046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273104-D30D-45FA-BA41-94DC459D277D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23C584-3676-4DF1-9D8C-3060D3F0C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67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 template photo_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31" y="10411"/>
            <a:ext cx="6349332" cy="6858000"/>
          </a:xfrm>
          <a:prstGeom prst="rect">
            <a:avLst/>
          </a:prstGeom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03302" y="354380"/>
            <a:ext cx="5512492" cy="1395412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dirty="0" smtClean="0"/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07536" y="1795830"/>
            <a:ext cx="5477369" cy="1067092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dirty="0" smtClean="0"/>
          </a:p>
        </p:txBody>
      </p:sp>
      <p:sp>
        <p:nvSpPr>
          <p:cNvPr id="63515" name="Text Box 1051"/>
          <p:cNvSpPr txBox="1">
            <a:spLocks noChangeArrowheads="1"/>
          </p:cNvSpPr>
          <p:nvPr/>
        </p:nvSpPr>
        <p:spPr bwMode="auto">
          <a:xfrm>
            <a:off x="361182" y="3393863"/>
            <a:ext cx="541297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Presented to:</a:t>
            </a:r>
          </a:p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By:</a:t>
            </a:r>
          </a:p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Date:</a:t>
            </a:r>
          </a:p>
        </p:txBody>
      </p:sp>
      <p:grpSp>
        <p:nvGrpSpPr>
          <p:cNvPr id="63544" name="Group 1080"/>
          <p:cNvGrpSpPr>
            <a:grpSpLocks/>
          </p:cNvGrpSpPr>
          <p:nvPr/>
        </p:nvGrpSpPr>
        <p:grpSpPr bwMode="auto">
          <a:xfrm>
            <a:off x="7970469" y="177768"/>
            <a:ext cx="3206750" cy="909638"/>
            <a:chOff x="3700" y="171"/>
            <a:chExt cx="1515" cy="573"/>
          </a:xfrm>
        </p:grpSpPr>
        <p:pic>
          <p:nvPicPr>
            <p:cNvPr id="63543" name="Picture 1079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0" y="171"/>
              <a:ext cx="573" cy="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535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927" cy="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9329967" y="6097937"/>
            <a:ext cx="2275417" cy="660400"/>
            <a:chOff x="3596" y="3859"/>
            <a:chExt cx="1075" cy="416"/>
          </a:xfrm>
        </p:grpSpPr>
        <p:pic>
          <p:nvPicPr>
            <p:cNvPr id="10" name="Picture 26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648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6941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9284" y="6248400"/>
            <a:ext cx="231648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40DEE36B-DD95-4239-B4B3-D9D249A0E678}" type="datetime1">
              <a:rPr lang="en-US" smtClean="0"/>
              <a:t>10/22/2019</a:t>
            </a:fld>
            <a:endParaRPr lang="en-US"/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85808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r>
              <a:rPr lang="en-US" smtClean="0"/>
              <a:t>IAMFTFM October 2018</a:t>
            </a:r>
            <a:endParaRPr lang="en-US"/>
          </a:p>
        </p:txBody>
      </p:sp>
      <p:sp>
        <p:nvSpPr>
          <p:cNvPr id="12" name="Slide Number Placeholder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971852" y="6248400"/>
            <a:ext cx="143636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ADC3DD5F-6601-4736-B4C8-D11954C17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092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0" y="1508126"/>
            <a:ext cx="5264151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7751" y="1508126"/>
            <a:ext cx="5266267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6A727E-32E5-493A-84CF-473274A01E45}" type="datetime1">
              <a:rPr lang="en-US" smtClean="0"/>
              <a:t>10/22/2019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IAMFTFM October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3DD5F-6601-4736-B4C8-D11954C17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12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6"/>
            <a:ext cx="12192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44488"/>
            <a:ext cx="11296651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0401" y="1508126"/>
            <a:ext cx="10733617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9284" y="6248400"/>
            <a:ext cx="231648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C7273104-D30D-45FA-BA41-94DC459D277D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85808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971852" y="6248400"/>
            <a:ext cx="143636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2923C584-3676-4DF1-9D8C-3060D3F0CC80}" type="slidenum">
              <a:rPr lang="en-US" smtClean="0"/>
              <a:t>‹#›</a:t>
            </a:fld>
            <a:endParaRPr lang="en-US"/>
          </a:p>
        </p:txBody>
      </p:sp>
      <p:grpSp>
        <p:nvGrpSpPr>
          <p:cNvPr id="56345" name="Group 25"/>
          <p:cNvGrpSpPr>
            <a:grpSpLocks/>
          </p:cNvGrpSpPr>
          <p:nvPr/>
        </p:nvGrpSpPr>
        <p:grpSpPr bwMode="auto">
          <a:xfrm>
            <a:off x="7323054" y="6126158"/>
            <a:ext cx="2275417" cy="660400"/>
            <a:chOff x="3596" y="3859"/>
            <a:chExt cx="1075" cy="416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648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/>
        </p:nvSpPr>
        <p:spPr bwMode="auto">
          <a:xfrm>
            <a:off x="599018" y="6205539"/>
            <a:ext cx="637963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/>
        </p:nvSpPr>
        <p:spPr bwMode="auto">
          <a:xfrm>
            <a:off x="588433" y="6384925"/>
            <a:ext cx="498686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</p:spTree>
    <p:extLst>
      <p:ext uri="{BB962C8B-B14F-4D97-AF65-F5344CB8AC3E}">
        <p14:creationId xmlns:p14="http://schemas.microsoft.com/office/powerpoint/2010/main" val="99542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6"/>
            <a:ext cx="12192000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44488"/>
            <a:ext cx="11296651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0401" y="1508126"/>
            <a:ext cx="10733617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9284" y="6248400"/>
            <a:ext cx="231648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accent6"/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85808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accent6"/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009481" y="6248400"/>
            <a:ext cx="1398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accent6"/>
                </a:solidFill>
                <a:latin typeface="Helvetica Neue Medium"/>
                <a:cs typeface="Helvetica Neue Medium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6345" name="Group 25"/>
          <p:cNvGrpSpPr>
            <a:grpSpLocks/>
          </p:cNvGrpSpPr>
          <p:nvPr/>
        </p:nvGrpSpPr>
        <p:grpSpPr bwMode="auto">
          <a:xfrm>
            <a:off x="7323054" y="6126158"/>
            <a:ext cx="2275417" cy="660400"/>
            <a:chOff x="3596" y="3859"/>
            <a:chExt cx="1075" cy="416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648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accent6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accent6"/>
                  </a:solidFill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/>
        </p:nvSpPr>
        <p:spPr bwMode="auto">
          <a:xfrm>
            <a:off x="599018" y="6205539"/>
            <a:ext cx="637963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/>
        </p:nvSpPr>
        <p:spPr bwMode="auto">
          <a:xfrm>
            <a:off x="588433" y="6384925"/>
            <a:ext cx="498686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</p:spTree>
    <p:extLst>
      <p:ext uri="{BB962C8B-B14F-4D97-AF65-F5344CB8AC3E}">
        <p14:creationId xmlns:p14="http://schemas.microsoft.com/office/powerpoint/2010/main" val="1482181004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6"/>
            <a:ext cx="12192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44488"/>
            <a:ext cx="11296651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0401" y="1508126"/>
            <a:ext cx="10733617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9284" y="6248400"/>
            <a:ext cx="231648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1DAEDB2F-0DAE-4FE7-B2A7-393006644E0B}" type="datetime1">
              <a:rPr lang="en-US" smtClean="0"/>
              <a:t>10/22/2019</a:t>
            </a:fld>
            <a:endParaRPr lang="en-US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85808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r>
              <a:rPr lang="en-US" smtClean="0"/>
              <a:t>IAMFTFM October 2018</a:t>
            </a:r>
            <a:endParaRPr lang="en-US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971852" y="6248400"/>
            <a:ext cx="143636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ADC3DD5F-6601-4736-B4C8-D11954C17AA9}" type="slidenum">
              <a:rPr lang="en-US" smtClean="0"/>
              <a:t>‹#›</a:t>
            </a:fld>
            <a:endParaRPr lang="en-US"/>
          </a:p>
        </p:txBody>
      </p:sp>
      <p:grpSp>
        <p:nvGrpSpPr>
          <p:cNvPr id="56345" name="Group 25"/>
          <p:cNvGrpSpPr>
            <a:grpSpLocks/>
          </p:cNvGrpSpPr>
          <p:nvPr/>
        </p:nvGrpSpPr>
        <p:grpSpPr bwMode="auto">
          <a:xfrm>
            <a:off x="7323054" y="6126158"/>
            <a:ext cx="2275417" cy="660400"/>
            <a:chOff x="3596" y="3859"/>
            <a:chExt cx="1075" cy="416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648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/>
        </p:nvSpPr>
        <p:spPr bwMode="auto">
          <a:xfrm>
            <a:off x="599018" y="6205539"/>
            <a:ext cx="637963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/>
        </p:nvSpPr>
        <p:spPr bwMode="auto">
          <a:xfrm>
            <a:off x="588433" y="6384925"/>
            <a:ext cx="498686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</p:spTree>
    <p:extLst>
      <p:ext uri="{BB962C8B-B14F-4D97-AF65-F5344CB8AC3E}">
        <p14:creationId xmlns:p14="http://schemas.microsoft.com/office/powerpoint/2010/main" val="28402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tmp"/><Relationship Id="rId5" Type="http://schemas.openxmlformats.org/officeDocument/2006/relationships/image" Target="../media/image22.tmp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1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tina.emami@faa.gov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Flow Visualization in the OSU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 bwMode="auto">
          <a:xfrm>
            <a:off x="1600200" y="3429000"/>
            <a:ext cx="43434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400" b="1" dirty="0" smtClean="0"/>
              <a:t>Triennial Conference on Cabin and Fire Safety</a:t>
            </a:r>
            <a:endParaRPr lang="en-US" sz="1400" b="1" dirty="0"/>
          </a:p>
        </p:txBody>
      </p:sp>
      <p:sp>
        <p:nvSpPr>
          <p:cNvPr id="5" name="TextBox 4"/>
          <p:cNvSpPr txBox="1"/>
          <p:nvPr/>
        </p:nvSpPr>
        <p:spPr bwMode="auto">
          <a:xfrm>
            <a:off x="773813" y="3651930"/>
            <a:ext cx="18288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400" b="1" dirty="0" smtClean="0"/>
              <a:t>Tina Emami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 bwMode="auto">
          <a:xfrm>
            <a:off x="967509" y="3936142"/>
            <a:ext cx="203946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400" b="1" dirty="0" smtClean="0"/>
              <a:t>October 28-31, 2019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38766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New Setup 1 Comparison</a:t>
            </a:r>
            <a:b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Measured at Test Sample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46"/>
          <a:stretch/>
        </p:blipFill>
        <p:spPr>
          <a:xfrm>
            <a:off x="723207" y="1737203"/>
            <a:ext cx="4097298" cy="3848950"/>
          </a:xfrm>
        </p:spPr>
      </p:pic>
      <p:sp>
        <p:nvSpPr>
          <p:cNvPr id="8" name="TextBox 7"/>
          <p:cNvSpPr txBox="1"/>
          <p:nvPr/>
        </p:nvSpPr>
        <p:spPr bwMode="auto">
          <a:xfrm>
            <a:off x="1689566" y="1162844"/>
            <a:ext cx="2057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b="1" dirty="0">
                <a:solidFill>
                  <a:schemeClr val="accent2"/>
                </a:solidFill>
              </a:rPr>
              <a:t>New Set </a:t>
            </a:r>
            <a:r>
              <a:rPr lang="en-US" b="1" dirty="0" smtClean="0">
                <a:solidFill>
                  <a:schemeClr val="accent2"/>
                </a:solidFill>
              </a:rPr>
              <a:t>Up 1</a:t>
            </a: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2" t="40199" r="9104" b="37711"/>
          <a:stretch/>
        </p:blipFill>
        <p:spPr>
          <a:xfrm>
            <a:off x="5285052" y="1515209"/>
            <a:ext cx="6906948" cy="14093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2" t="39005" r="7761" b="35921"/>
          <a:stretch/>
        </p:blipFill>
        <p:spPr>
          <a:xfrm>
            <a:off x="5316416" y="3638955"/>
            <a:ext cx="6814170" cy="15525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8" t="75622" r="17463" b="15025"/>
          <a:stretch/>
        </p:blipFill>
        <p:spPr>
          <a:xfrm>
            <a:off x="7435711" y="5418839"/>
            <a:ext cx="3463783" cy="48451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 bwMode="auto">
          <a:xfrm>
            <a:off x="7954456" y="1193622"/>
            <a:ext cx="221920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600" b="1" dirty="0" smtClean="0"/>
              <a:t>New Test Setup 1</a:t>
            </a:r>
            <a:endParaRPr lang="en-US" sz="1600" b="1" dirty="0"/>
          </a:p>
        </p:txBody>
      </p:sp>
      <p:sp>
        <p:nvSpPr>
          <p:cNvPr id="16" name="TextBox 15"/>
          <p:cNvSpPr txBox="1"/>
          <p:nvPr/>
        </p:nvSpPr>
        <p:spPr bwMode="auto">
          <a:xfrm>
            <a:off x="7863568" y="3316375"/>
            <a:ext cx="260807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600" b="1" dirty="0" smtClean="0"/>
              <a:t>Original OSU Setup</a:t>
            </a:r>
            <a:endParaRPr lang="en-US" sz="1600" b="1" dirty="0"/>
          </a:p>
        </p:txBody>
      </p:sp>
      <p:sp>
        <p:nvSpPr>
          <p:cNvPr id="17" name="Rectangle 16"/>
          <p:cNvSpPr/>
          <p:nvPr/>
        </p:nvSpPr>
        <p:spPr bwMode="auto">
          <a:xfrm>
            <a:off x="8200990" y="1619967"/>
            <a:ext cx="1347456" cy="78818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Down Arrow 3"/>
          <p:cNvSpPr/>
          <p:nvPr/>
        </p:nvSpPr>
        <p:spPr bwMode="auto">
          <a:xfrm rot="10800000">
            <a:off x="3210191" y="4303577"/>
            <a:ext cx="565266" cy="689956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85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124" y="240323"/>
            <a:ext cx="9872113" cy="609600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New Setup 2 Comparison</a:t>
            </a:r>
            <a:b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Measured at Test Sample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93" y="1159225"/>
            <a:ext cx="3475160" cy="4633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5" t="36541" r="6050" b="36285"/>
          <a:stretch/>
        </p:blipFill>
        <p:spPr bwMode="auto">
          <a:xfrm>
            <a:off x="5202116" y="1159226"/>
            <a:ext cx="6632331" cy="1566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1" t="74037" r="16575" b="14238"/>
          <a:stretch/>
        </p:blipFill>
        <p:spPr bwMode="auto">
          <a:xfrm>
            <a:off x="6497514" y="2696971"/>
            <a:ext cx="4466493" cy="675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 bwMode="auto">
          <a:xfrm>
            <a:off x="7699479" y="849923"/>
            <a:ext cx="221920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600" b="1" dirty="0" smtClean="0"/>
              <a:t>New Test Setup 2</a:t>
            </a:r>
            <a:endParaRPr lang="en-US" sz="16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8" t="75622" r="17463" b="15025"/>
          <a:stretch/>
        </p:blipFill>
        <p:spPr>
          <a:xfrm>
            <a:off x="7242280" y="5215382"/>
            <a:ext cx="3463783" cy="4845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 bwMode="auto">
          <a:xfrm>
            <a:off x="7863568" y="3316375"/>
            <a:ext cx="260807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600" b="1" dirty="0"/>
              <a:t>Original OSU Setup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2" t="40199" r="9104" b="37711"/>
          <a:stretch/>
        </p:blipFill>
        <p:spPr>
          <a:xfrm>
            <a:off x="5277286" y="3730494"/>
            <a:ext cx="6906948" cy="140932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1720735" y="3449782"/>
            <a:ext cx="1604356" cy="56526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0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Reticulated Foam when inside </a:t>
            </a:r>
            <a:r>
              <a:rPr lang="en-US" sz="3200" dirty="0" smtClean="0"/>
              <a:t>the hot </a:t>
            </a:r>
            <a:r>
              <a:rPr lang="en-US" sz="3200" dirty="0"/>
              <a:t>OSU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14984" y="1814018"/>
            <a:ext cx="4758533" cy="3568899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34050" y="1809750"/>
            <a:ext cx="4724400" cy="3543300"/>
          </a:xfrm>
        </p:spPr>
      </p:pic>
    </p:spTree>
    <p:extLst>
      <p:ext uri="{BB962C8B-B14F-4D97-AF65-F5344CB8AC3E}">
        <p14:creationId xmlns:p14="http://schemas.microsoft.com/office/powerpoint/2010/main" val="136624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177" y="228600"/>
            <a:ext cx="9665311" cy="609600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Other Concepts Studied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8367" y="1689985"/>
            <a:ext cx="4780895" cy="358567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039" y="1092373"/>
            <a:ext cx="3582449" cy="478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18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388" y="451710"/>
            <a:ext cx="9495326" cy="6096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New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Setup 5 Comparison </a:t>
            </a:r>
            <a:b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Air Distribution Tube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Measured at Test Sample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50" y="1461015"/>
            <a:ext cx="3386970" cy="451596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3DD5F-6601-4736-B4C8-D11954C17AA9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2" t="39005" r="7761" b="35921"/>
          <a:stretch/>
        </p:blipFill>
        <p:spPr>
          <a:xfrm>
            <a:off x="5316416" y="3638955"/>
            <a:ext cx="6814170" cy="15525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8" t="75622" r="17463" b="15025"/>
          <a:stretch/>
        </p:blipFill>
        <p:spPr>
          <a:xfrm>
            <a:off x="7242280" y="5215382"/>
            <a:ext cx="3463783" cy="4845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 bwMode="auto">
          <a:xfrm>
            <a:off x="7863568" y="3316375"/>
            <a:ext cx="260807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600" b="1" dirty="0"/>
              <a:t>Original OSU Setup</a:t>
            </a:r>
          </a:p>
        </p:txBody>
      </p:sp>
      <p:pic>
        <p:nvPicPr>
          <p:cNvPr id="11" name="Content Placeholder 4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7"/>
          <a:stretch/>
        </p:blipFill>
        <p:spPr>
          <a:xfrm>
            <a:off x="4744156" y="1779752"/>
            <a:ext cx="7420717" cy="836429"/>
          </a:xfr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507" y="2640011"/>
            <a:ext cx="4106009" cy="66089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 bwMode="auto">
          <a:xfrm>
            <a:off x="7863568" y="1260006"/>
            <a:ext cx="221920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600" b="1" dirty="0" smtClean="0"/>
              <a:t>New Test Setup 5</a:t>
            </a:r>
            <a:endParaRPr lang="en-US" sz="1600" b="1" dirty="0"/>
          </a:p>
        </p:txBody>
      </p:sp>
      <p:sp>
        <p:nvSpPr>
          <p:cNvPr id="3" name="Oval 2"/>
          <p:cNvSpPr/>
          <p:nvPr/>
        </p:nvSpPr>
        <p:spPr bwMode="auto">
          <a:xfrm>
            <a:off x="1324035" y="3771307"/>
            <a:ext cx="2743200" cy="90608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2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New Setup 5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589" y="1651671"/>
            <a:ext cx="4864567" cy="3648425"/>
          </a:xfrm>
        </p:spPr>
      </p:pic>
      <p:pic>
        <p:nvPicPr>
          <p:cNvPr id="10" name="Content Placeholder 7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4"/>
          <a:stretch/>
        </p:blipFill>
        <p:spPr>
          <a:xfrm>
            <a:off x="5122691" y="649288"/>
            <a:ext cx="6745460" cy="5165139"/>
          </a:xfrm>
        </p:spPr>
      </p:pic>
    </p:spTree>
    <p:extLst>
      <p:ext uri="{BB962C8B-B14F-4D97-AF65-F5344CB8AC3E}">
        <p14:creationId xmlns:p14="http://schemas.microsoft.com/office/powerpoint/2010/main" val="212163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New Tube Placed in OSU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729581"/>
            <a:ext cx="5264150" cy="3948112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64313" y="2056210"/>
            <a:ext cx="4391025" cy="3293268"/>
          </a:xfrm>
        </p:spPr>
      </p:pic>
    </p:spTree>
    <p:extLst>
      <p:ext uri="{BB962C8B-B14F-4D97-AF65-F5344CB8AC3E}">
        <p14:creationId xmlns:p14="http://schemas.microsoft.com/office/powerpoint/2010/main" val="268960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Analyzing the New Air Distribution Tube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Airflow measurements using a vane anemometer and hot wire anemometer</a:t>
            </a:r>
          </a:p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Temperature readings before and during sample testing</a:t>
            </a:r>
          </a:p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Heat release test comparison before and after the addition of the tube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16269" y="1508125"/>
            <a:ext cx="3288700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7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2941" y="483332"/>
            <a:ext cx="3090940" cy="555393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2194560" y="2701636"/>
            <a:ext cx="4756080" cy="3007129"/>
          </a:xfrm>
          <a:prstGeom prst="rect">
            <a:avLst/>
          </a:prstGeom>
          <a:noFill/>
          <a:ln w="57150"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Preliminary Measurements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reeform 14"/>
          <p:cNvSpPr/>
          <p:nvPr/>
        </p:nvSpPr>
        <p:spPr bwMode="auto">
          <a:xfrm>
            <a:off x="3417722" y="2385526"/>
            <a:ext cx="1990505" cy="3630970"/>
          </a:xfrm>
          <a:custGeom>
            <a:avLst/>
            <a:gdLst>
              <a:gd name="connsiteX0" fmla="*/ 808892 w 2400300"/>
              <a:gd name="connsiteY0" fmla="*/ 8792 h 3824654"/>
              <a:gd name="connsiteX1" fmla="*/ 1565031 w 2400300"/>
              <a:gd name="connsiteY1" fmla="*/ 0 h 3824654"/>
              <a:gd name="connsiteX2" fmla="*/ 2400300 w 2400300"/>
              <a:gd name="connsiteY2" fmla="*/ 1688123 h 3824654"/>
              <a:gd name="connsiteX3" fmla="*/ 1749669 w 2400300"/>
              <a:gd name="connsiteY3" fmla="*/ 3824654 h 3824654"/>
              <a:gd name="connsiteX4" fmla="*/ 791308 w 2400300"/>
              <a:gd name="connsiteY4" fmla="*/ 3824654 h 3824654"/>
              <a:gd name="connsiteX5" fmla="*/ 0 w 2400300"/>
              <a:gd name="connsiteY5" fmla="*/ 1714500 h 3824654"/>
              <a:gd name="connsiteX6" fmla="*/ 808892 w 2400300"/>
              <a:gd name="connsiteY6" fmla="*/ 8792 h 3824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00300" h="3824654">
                <a:moveTo>
                  <a:pt x="808892" y="8792"/>
                </a:moveTo>
                <a:lnTo>
                  <a:pt x="1565031" y="0"/>
                </a:lnTo>
                <a:lnTo>
                  <a:pt x="2400300" y="1688123"/>
                </a:lnTo>
                <a:lnTo>
                  <a:pt x="1749669" y="3824654"/>
                </a:lnTo>
                <a:lnTo>
                  <a:pt x="791308" y="3824654"/>
                </a:lnTo>
                <a:lnTo>
                  <a:pt x="0" y="1714500"/>
                </a:lnTo>
                <a:lnTo>
                  <a:pt x="808892" y="8792"/>
                </a:lnTo>
                <a:close/>
              </a:path>
            </a:pathLst>
          </a:custGeom>
          <a:solidFill>
            <a:schemeClr val="bg1"/>
          </a:solidFill>
          <a:ln/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791" y="871918"/>
            <a:ext cx="10690167" cy="4391025"/>
          </a:xfrm>
        </p:spPr>
        <p:txBody>
          <a:bodyPr/>
          <a:lstStyle/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Measurements taken without any changes in a metal OSU</a:t>
            </a:r>
          </a:p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While the unit is </a:t>
            </a:r>
            <a:r>
              <a:rPr lang="en-US" dirty="0" smtClean="0">
                <a:solidFill>
                  <a:schemeClr val="accent1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cold</a:t>
            </a:r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, air velocity was measured in the OSU with a vane anemometer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C3DD5F-6601-4736-B4C8-D11954C17AA9}" type="slidenum">
              <a:rPr lang="en-US" smtClean="0"/>
              <a:t>18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 bwMode="auto">
          <a:xfrm>
            <a:off x="2226959" y="3548880"/>
            <a:ext cx="127703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2000" b="1" dirty="0">
                <a:solidFill>
                  <a:srgbClr val="FF0000"/>
                </a:solidFill>
              </a:rPr>
              <a:t>Left:</a:t>
            </a:r>
          </a:p>
          <a:p>
            <a:pPr algn="ctr">
              <a:buFontTx/>
              <a:buNone/>
            </a:pPr>
            <a:r>
              <a:rPr lang="en-US" sz="2000" b="1" dirty="0">
                <a:solidFill>
                  <a:srgbClr val="FF0000"/>
                </a:solidFill>
              </a:rPr>
              <a:t>0.44 m/s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5614365" y="3577980"/>
            <a:ext cx="119894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2000" b="1" dirty="0">
                <a:solidFill>
                  <a:srgbClr val="FF0000"/>
                </a:solidFill>
              </a:rPr>
              <a:t>Right:</a:t>
            </a:r>
          </a:p>
          <a:p>
            <a:pPr algn="ctr">
              <a:buFontTx/>
              <a:buNone/>
            </a:pPr>
            <a:r>
              <a:rPr lang="en-US" sz="2000" b="1" dirty="0">
                <a:solidFill>
                  <a:srgbClr val="FF0000"/>
                </a:solidFill>
              </a:rPr>
              <a:t>0 m/s</a:t>
            </a:r>
          </a:p>
        </p:txBody>
      </p:sp>
      <p:sp>
        <p:nvSpPr>
          <p:cNvPr id="10" name="Right Arrow 9"/>
          <p:cNvSpPr/>
          <p:nvPr/>
        </p:nvSpPr>
        <p:spPr bwMode="auto">
          <a:xfrm rot="10800000">
            <a:off x="9792393" y="5401787"/>
            <a:ext cx="804296" cy="581151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400"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10684444" y="5206575"/>
            <a:ext cx="185169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2400" b="1" dirty="0"/>
              <a:t>Air </a:t>
            </a:r>
          </a:p>
          <a:p>
            <a:pPr>
              <a:buFontTx/>
              <a:buNone/>
            </a:pPr>
            <a:r>
              <a:rPr lang="en-US" sz="2400" b="1" dirty="0" smtClean="0"/>
              <a:t>Inlet</a:t>
            </a:r>
          </a:p>
        </p:txBody>
      </p:sp>
      <p:sp>
        <p:nvSpPr>
          <p:cNvPr id="8" name="TextBox 7"/>
          <p:cNvSpPr txBox="1"/>
          <p:nvPr/>
        </p:nvSpPr>
        <p:spPr bwMode="auto">
          <a:xfrm>
            <a:off x="3641329" y="3493595"/>
            <a:ext cx="1591660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2000" b="1" dirty="0">
                <a:solidFill>
                  <a:srgbClr val="FF0000"/>
                </a:solidFill>
              </a:rPr>
              <a:t>Center:</a:t>
            </a:r>
          </a:p>
          <a:p>
            <a:pPr algn="ctr">
              <a:buFontTx/>
              <a:buNone/>
            </a:pPr>
            <a:r>
              <a:rPr lang="en-US" sz="2000" b="1" dirty="0">
                <a:solidFill>
                  <a:srgbClr val="FF0000"/>
                </a:solidFill>
              </a:rPr>
              <a:t>0.32-0.40</a:t>
            </a:r>
            <a:r>
              <a:rPr lang="en-US" b="1" dirty="0">
                <a:solidFill>
                  <a:srgbClr val="FF0000"/>
                </a:solidFill>
              </a:rPr>
              <a:t> m/s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8686800" y="3297185"/>
            <a:ext cx="739305" cy="70954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Straight Connector 13"/>
          <p:cNvCxnSpPr>
            <a:stCxn id="6" idx="1"/>
          </p:cNvCxnSpPr>
          <p:nvPr/>
        </p:nvCxnSpPr>
        <p:spPr bwMode="auto">
          <a:xfrm flipH="1" flipV="1">
            <a:off x="6983931" y="2701636"/>
            <a:ext cx="1811138" cy="69946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>
            <a:stCxn id="6" idx="3"/>
          </p:cNvCxnSpPr>
          <p:nvPr/>
        </p:nvCxnSpPr>
        <p:spPr bwMode="auto">
          <a:xfrm flipH="1">
            <a:off x="6983931" y="3902823"/>
            <a:ext cx="1811138" cy="1151315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698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051" y="948998"/>
            <a:ext cx="6383065" cy="50479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085" y="467580"/>
            <a:ext cx="11296651" cy="609600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Airflow measurements with a hot wire anemometer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Simple airflow measurements were performed in a cold, metal OSU</a:t>
            </a:r>
          </a:p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All doors are open during measurement, because the hot wire anemometer will not allow the doors to close fully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8141678" y="3842239"/>
            <a:ext cx="474784" cy="5275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722077" y="3842239"/>
            <a:ext cx="542191" cy="5275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03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912" y="345214"/>
            <a:ext cx="3090940" cy="55539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515" y="345214"/>
            <a:ext cx="3090940" cy="55539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Airflow Project Goals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Create an adjustment to the current OSU apparatus in order to create an even and reproducible air flow.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C3DD5F-6601-4736-B4C8-D11954C17AA9}" type="slidenum">
              <a:rPr lang="en-US" smtClean="0"/>
              <a:t>2</a:t>
            </a:fld>
            <a:endParaRPr lang="en-US" dirty="0"/>
          </a:p>
        </p:txBody>
      </p:sp>
      <p:sp>
        <p:nvSpPr>
          <p:cNvPr id="14" name="Down Arrow 13"/>
          <p:cNvSpPr/>
          <p:nvPr/>
        </p:nvSpPr>
        <p:spPr bwMode="auto">
          <a:xfrm rot="10521204">
            <a:off x="2360815" y="4239491"/>
            <a:ext cx="332509" cy="76477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Curved Down Arrow 14"/>
          <p:cNvSpPr/>
          <p:nvPr/>
        </p:nvSpPr>
        <p:spPr bwMode="auto">
          <a:xfrm>
            <a:off x="2527069" y="2927912"/>
            <a:ext cx="955964" cy="448888"/>
          </a:xfrm>
          <a:prstGeom prst="curvedDown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Curved Down Arrow 15"/>
          <p:cNvSpPr/>
          <p:nvPr/>
        </p:nvSpPr>
        <p:spPr bwMode="auto">
          <a:xfrm>
            <a:off x="2446712" y="3281521"/>
            <a:ext cx="955964" cy="448888"/>
          </a:xfrm>
          <a:prstGeom prst="curvedDown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Down Arrow 16"/>
          <p:cNvSpPr/>
          <p:nvPr/>
        </p:nvSpPr>
        <p:spPr bwMode="auto">
          <a:xfrm>
            <a:off x="3092335" y="4089862"/>
            <a:ext cx="390698" cy="876793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Down Arrow 17"/>
          <p:cNvSpPr/>
          <p:nvPr/>
        </p:nvSpPr>
        <p:spPr bwMode="auto">
          <a:xfrm rot="10800000">
            <a:off x="8372028" y="4318720"/>
            <a:ext cx="332509" cy="76477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Down Arrow 18"/>
          <p:cNvSpPr/>
          <p:nvPr/>
        </p:nvSpPr>
        <p:spPr bwMode="auto">
          <a:xfrm rot="10800000">
            <a:off x="7937714" y="3939519"/>
            <a:ext cx="332509" cy="76477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Down Arrow 19"/>
          <p:cNvSpPr/>
          <p:nvPr/>
        </p:nvSpPr>
        <p:spPr bwMode="auto">
          <a:xfrm rot="10800000">
            <a:off x="7514706" y="4330931"/>
            <a:ext cx="332509" cy="76477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35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66024"/>
          <a:stretch/>
        </p:blipFill>
        <p:spPr>
          <a:xfrm>
            <a:off x="9728763" y="649288"/>
            <a:ext cx="2168695" cy="50479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266" y="431204"/>
            <a:ext cx="11296651" cy="609600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Airflow measurements with a hot wire anemometer</a:t>
            </a:r>
            <a:b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Air Distribution Tube inside OSU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2839915" y="1529862"/>
            <a:ext cx="6479931" cy="3974123"/>
          </a:xfrm>
          <a:prstGeom prst="rect">
            <a:avLst/>
          </a:prstGeom>
          <a:ln/>
          <a:ex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6196965" y="1103420"/>
            <a:ext cx="19606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2400" b="1" dirty="0" smtClean="0"/>
              <a:t>Glow Bars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 bwMode="auto">
          <a:xfrm>
            <a:off x="1354015" y="2901461"/>
            <a:ext cx="170570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2400" b="1" dirty="0" smtClean="0"/>
              <a:t>Viewing Window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 bwMode="auto">
          <a:xfrm>
            <a:off x="5514243" y="5514995"/>
            <a:ext cx="32443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2400" b="1" dirty="0" smtClean="0"/>
              <a:t>Doors</a:t>
            </a:r>
            <a:endParaRPr lang="en-US" sz="2400" b="1" dirty="0"/>
          </a:p>
        </p:txBody>
      </p:sp>
      <p:sp>
        <p:nvSpPr>
          <p:cNvPr id="8" name="Rectangle 7"/>
          <p:cNvSpPr/>
          <p:nvPr/>
        </p:nvSpPr>
        <p:spPr bwMode="auto">
          <a:xfrm>
            <a:off x="7851531" y="2057400"/>
            <a:ext cx="12045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0.05 m/s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7851531" y="3411361"/>
            <a:ext cx="12045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FF7C80"/>
                </a:solidFill>
                <a:effectLst/>
                <a:latin typeface="Arial" charset="0"/>
              </a:rPr>
              <a:t>0.11 m/s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851531" y="4639408"/>
            <a:ext cx="12045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Arial" charset="0"/>
              </a:rPr>
              <a:t>0.40 m/s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5539154" y="2587116"/>
            <a:ext cx="12045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FF7C80"/>
                </a:solidFill>
                <a:effectLst/>
                <a:latin typeface="Arial" charset="0"/>
              </a:rPr>
              <a:t>0.13 m/s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5539154" y="3411361"/>
            <a:ext cx="12045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Arial" charset="0"/>
              </a:rPr>
              <a:t>0.20 m/s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5539154" y="4639463"/>
            <a:ext cx="12045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</a:rPr>
              <a:t>0.28 m/s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5697415" y="2198090"/>
            <a:ext cx="624254" cy="87951"/>
          </a:xfrm>
          <a:prstGeom prst="rect">
            <a:avLst/>
          </a:prstGeom>
          <a:ln/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538904" y="2057399"/>
            <a:ext cx="12045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</a:rPr>
              <a:t>0.25 m/s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3538905" y="3411361"/>
            <a:ext cx="12045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Arial" charset="0"/>
              </a:rPr>
              <a:t>0.18 m/s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3538904" y="4639408"/>
            <a:ext cx="12045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</a:rPr>
              <a:t>0.25 m/s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10542014" y="3543274"/>
            <a:ext cx="542191" cy="5275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4842" y="1178169"/>
            <a:ext cx="1661808" cy="1107872"/>
          </a:xfrm>
          <a:prstGeom prst="rect">
            <a:avLst/>
          </a:prstGeom>
        </p:spPr>
      </p:pic>
      <p:sp>
        <p:nvSpPr>
          <p:cNvPr id="19" name="Down Arrow 18"/>
          <p:cNvSpPr/>
          <p:nvPr/>
        </p:nvSpPr>
        <p:spPr bwMode="auto">
          <a:xfrm>
            <a:off x="10585939" y="2097912"/>
            <a:ext cx="484632" cy="978408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367377" y="5549205"/>
            <a:ext cx="16542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2400" b="1" dirty="0" smtClean="0"/>
              <a:t>Key</a:t>
            </a:r>
            <a:endParaRPr lang="en-US" sz="1050" b="1" dirty="0"/>
          </a:p>
        </p:txBody>
      </p:sp>
      <p:graphicFrame>
        <p:nvGraphicFramePr>
          <p:cNvPr id="24" name="Diagram 23"/>
          <p:cNvGraphicFramePr/>
          <p:nvPr>
            <p:extLst>
              <p:ext uri="{D42A27DB-BD31-4B8C-83A1-F6EECF244321}">
                <p14:modId xmlns:p14="http://schemas.microsoft.com/office/powerpoint/2010/main" val="3151185973"/>
              </p:ext>
            </p:extLst>
          </p:nvPr>
        </p:nvGraphicFramePr>
        <p:xfrm>
          <a:off x="311266" y="5728236"/>
          <a:ext cx="3986415" cy="1323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0585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Baseline Tests for Temperature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515" y="936009"/>
            <a:ext cx="6384897" cy="5051134"/>
          </a:xfrm>
        </p:spPr>
      </p:pic>
      <p:sp>
        <p:nvSpPr>
          <p:cNvPr id="5" name="Oval 4"/>
          <p:cNvSpPr/>
          <p:nvPr/>
        </p:nvSpPr>
        <p:spPr bwMode="auto">
          <a:xfrm>
            <a:off x="3554205" y="1065992"/>
            <a:ext cx="127221" cy="11131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736118" y="2064620"/>
            <a:ext cx="127221" cy="11131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554205" y="2054018"/>
            <a:ext cx="127221" cy="11131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372292" y="2062039"/>
            <a:ext cx="127221" cy="11131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013544" y="2345635"/>
            <a:ext cx="127221" cy="11131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3240156" y="2456953"/>
            <a:ext cx="127221" cy="11131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3554205" y="2512612"/>
            <a:ext cx="127221" cy="11131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2695492" y="3013544"/>
            <a:ext cx="127221" cy="11131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4549471" y="3014870"/>
            <a:ext cx="127221" cy="11131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3554219" y="3493015"/>
            <a:ext cx="127221" cy="11131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3554219" y="3776775"/>
            <a:ext cx="127221" cy="11131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554205" y="4016707"/>
            <a:ext cx="127221" cy="11131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975652" y="4818491"/>
            <a:ext cx="127221" cy="11131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633739" y="5602829"/>
            <a:ext cx="127221" cy="11131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7060758" y="3799303"/>
            <a:ext cx="127221" cy="11131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8110330" y="2062039"/>
            <a:ext cx="127221" cy="11131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8173940" y="2512612"/>
            <a:ext cx="127221" cy="11131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8416455" y="2456953"/>
            <a:ext cx="127221" cy="11131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8008946" y="1068056"/>
            <a:ext cx="127221" cy="111318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8008945" y="2512612"/>
            <a:ext cx="127221" cy="111318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8008945" y="2056574"/>
            <a:ext cx="127221" cy="111318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7835999" y="3013544"/>
            <a:ext cx="127221" cy="111318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7957250" y="3493015"/>
            <a:ext cx="127221" cy="111318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8086462" y="3776775"/>
            <a:ext cx="127221" cy="111318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8221634" y="4016707"/>
            <a:ext cx="127221" cy="111318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8026830" y="4842345"/>
            <a:ext cx="127221" cy="111318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TextBox 30"/>
          <p:cNvSpPr txBox="1"/>
          <p:nvPr/>
        </p:nvSpPr>
        <p:spPr bwMode="auto">
          <a:xfrm>
            <a:off x="461176" y="1293342"/>
            <a:ext cx="2003728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red dot indicates a temperature measurement taken.</a:t>
            </a:r>
            <a:endParaRPr 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 bwMode="auto">
          <a:xfrm>
            <a:off x="461176" y="3070132"/>
            <a:ext cx="1615109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20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blue dot is a side view of an existing red dot, to clarify its location in space.</a:t>
            </a:r>
            <a:endParaRPr lang="en-US" sz="2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7887670" y="2054018"/>
            <a:ext cx="127221" cy="111318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4151574" y="3799303"/>
            <a:ext cx="127221" cy="111318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93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 descr="Screen Clippi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06"/>
          <a:stretch/>
        </p:blipFill>
        <p:spPr>
          <a:xfrm>
            <a:off x="6598013" y="776026"/>
            <a:ext cx="4766673" cy="201722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834" y="1620000"/>
            <a:ext cx="61199" cy="553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566" y="1620000"/>
            <a:ext cx="61199" cy="553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2035" y="1618080"/>
            <a:ext cx="66838" cy="57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Rear Inner Cone Temperatures – Left and Right</a:t>
            </a:r>
            <a:b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Baseline Measurement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ontent Placeholder 5"/>
          <p:cNvSpPr txBox="1">
            <a:spLocks/>
          </p:cNvSpPr>
          <p:nvPr/>
        </p:nvSpPr>
        <p:spPr bwMode="auto">
          <a:xfrm>
            <a:off x="6348215" y="2010632"/>
            <a:ext cx="5266267" cy="2428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Before adding the air distribution tube, the left and right corners of the Rear Inner Cone had an average temperature difference of 35°F.</a:t>
            </a:r>
          </a:p>
          <a:p>
            <a:r>
              <a:rPr lang="en-US" sz="24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After the air distribution tube, they have an average temperature difference of 0.35°F.</a:t>
            </a:r>
          </a:p>
          <a:p>
            <a:r>
              <a:rPr lang="en-US" sz="2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Addition of tube </a:t>
            </a:r>
            <a:r>
              <a:rPr lang="en-US" sz="2400" kern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increased</a:t>
            </a:r>
            <a:r>
              <a:rPr lang="en-US" sz="2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the Rear Cone temperature by 149°F on the left and 115°F on the right.</a:t>
            </a:r>
            <a:endParaRPr lang="en-US" sz="2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661514" y="1508125"/>
            <a:ext cx="5261922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68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 descr="Screen Clippi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06"/>
          <a:stretch/>
        </p:blipFill>
        <p:spPr>
          <a:xfrm>
            <a:off x="6598013" y="776026"/>
            <a:ext cx="4766673" cy="201722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Forward Inner Cone Temperatures – Left and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Right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Baseline Measurement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834" y="1620000"/>
            <a:ext cx="61199" cy="553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566" y="1620000"/>
            <a:ext cx="61199" cy="553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1050" y="1618080"/>
            <a:ext cx="66838" cy="57290"/>
          </a:xfrm>
          <a:prstGeom prst="rect">
            <a:avLst/>
          </a:prstGeom>
        </p:spPr>
      </p:pic>
      <p:sp>
        <p:nvSpPr>
          <p:cNvPr id="10" name="Content Placeholder 5"/>
          <p:cNvSpPr txBox="1">
            <a:spLocks/>
          </p:cNvSpPr>
          <p:nvPr/>
        </p:nvSpPr>
        <p:spPr bwMode="auto">
          <a:xfrm>
            <a:off x="6219825" y="2010632"/>
            <a:ext cx="5266267" cy="2428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Before adding the air distribution tube, the left and right corners of the Forward Inner Cone had an average temperature difference of 34°F.</a:t>
            </a:r>
          </a:p>
          <a:p>
            <a:r>
              <a:rPr lang="en-US" sz="24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After the air distribution tube, they have an average temperature difference of 1°F.</a:t>
            </a:r>
          </a:p>
          <a:p>
            <a:r>
              <a:rPr lang="en-US" sz="2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Addition of tube </a:t>
            </a:r>
            <a:r>
              <a:rPr lang="en-US" sz="2400" kern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increased</a:t>
            </a:r>
            <a:r>
              <a:rPr lang="en-US" sz="2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the Inner Rear Cone temperature by 159°F on the left and 126°F on the right.</a:t>
            </a:r>
            <a:endParaRPr lang="en-US" sz="2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661514" y="1508125"/>
            <a:ext cx="5261922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1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Inner Cone Temperatures – Left and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Right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Baseline Measurement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Before the air distribution tube, the four corners of the inner cone were all averaged at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456°F </a:t>
            </a:r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with a standard deviation of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23.1%</a:t>
            </a:r>
          </a:p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center of the cone read an average of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422°F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After the addition of the air distribution tube, the four corners of the inner cone </a:t>
            </a:r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are all averaged at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593°F</a:t>
            </a:r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with a standard deviation of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5.24%</a:t>
            </a:r>
          </a:p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center of the cone read an average of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588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°F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 bwMode="auto">
          <a:xfrm>
            <a:off x="781050" y="4924425"/>
            <a:ext cx="1061296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 result shows a more stable and uniform temperature reading, </a:t>
            </a:r>
          </a:p>
          <a:p>
            <a:pPr algn="ctr">
              <a:buFontTx/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at a significant increase in temperature.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35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33934" b="19013"/>
          <a:stretch/>
        </p:blipFill>
        <p:spPr>
          <a:xfrm>
            <a:off x="6107654" y="783771"/>
            <a:ext cx="5265738" cy="19594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Mask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Temperature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Baseline Measurement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679" y="1763688"/>
            <a:ext cx="61199" cy="553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7519" y="1761768"/>
            <a:ext cx="66838" cy="57290"/>
          </a:xfrm>
          <a:prstGeom prst="rect">
            <a:avLst/>
          </a:prstGeom>
        </p:spPr>
      </p:pic>
      <p:sp>
        <p:nvSpPr>
          <p:cNvPr id="11" name="Content Placeholder 3"/>
          <p:cNvSpPr txBox="1">
            <a:spLocks/>
          </p:cNvSpPr>
          <p:nvPr/>
        </p:nvSpPr>
        <p:spPr bwMode="auto">
          <a:xfrm>
            <a:off x="6127751" y="2823587"/>
            <a:ext cx="5266267" cy="307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After the addition of the air distribution tube, the average center mask temperature </a:t>
            </a:r>
            <a:r>
              <a:rPr lang="en-US" b="0" kern="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decreased</a:t>
            </a:r>
            <a:r>
              <a:rPr lang="en-US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by 62°F.</a:t>
            </a:r>
            <a:endParaRPr lang="en-US" kern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kern="0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660400" y="1508125"/>
          <a:ext cx="5264150" cy="4391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6201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Baseline Tests in the OSU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460" y="1205345"/>
            <a:ext cx="8050213" cy="4176281"/>
          </a:xfrm>
        </p:spPr>
        <p:txBody>
          <a:bodyPr/>
          <a:lstStyle/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Four different honeycomb samples were tested in the OSU for comparative purposes</a:t>
            </a:r>
          </a:p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Each sample was tested three times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C3DD5F-6601-4736-B4C8-D11954C17AA9}" type="slidenum">
              <a:rPr lang="en-US" smtClean="0"/>
              <a:t>26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812136" y="2973227"/>
          <a:ext cx="4495800" cy="20413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4274833384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789434762"/>
                    </a:ext>
                  </a:extLst>
                </a:gridCol>
              </a:tblGrid>
              <a:tr h="333027">
                <a:tc>
                  <a:txBody>
                    <a:bodyPr/>
                    <a:lstStyle/>
                    <a:p>
                      <a:r>
                        <a:rPr lang="en-US" dirty="0" smtClean="0"/>
                        <a:t>Sample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Thickness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6089233"/>
                  </a:ext>
                </a:extLst>
              </a:tr>
              <a:tr h="33302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Sample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1/8 in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597326"/>
                  </a:ext>
                </a:extLst>
              </a:tr>
              <a:tr h="33302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Sample 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11/16</a:t>
                      </a:r>
                      <a:r>
                        <a:rPr lang="en-US" baseline="0" dirty="0" smtClean="0"/>
                        <a:t> in, white decorative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9530174"/>
                  </a:ext>
                </a:extLst>
              </a:tr>
              <a:tr h="42671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Sample 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7/8 in, no decorative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6949197"/>
                  </a:ext>
                </a:extLst>
              </a:tr>
              <a:tr h="51738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Sample 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1/4 in,</a:t>
                      </a:r>
                      <a:r>
                        <a:rPr lang="en-US" baseline="0" dirty="0" smtClean="0"/>
                        <a:t> white decorative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13447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233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2"/>
          <a:srcRect t="33934" b="19013"/>
          <a:stretch/>
        </p:blipFill>
        <p:spPr bwMode="auto">
          <a:xfrm>
            <a:off x="6512100" y="251392"/>
            <a:ext cx="5265738" cy="195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5125" y="1231309"/>
            <a:ext cx="61199" cy="553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1965" y="1229389"/>
            <a:ext cx="66838" cy="57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558133"/>
            <a:ext cx="11296651" cy="609600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Mask Temperature</a:t>
            </a:r>
            <a:b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Samples A and B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6127750" y="2210821"/>
          <a:ext cx="5265738" cy="3688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Content Placeholder 8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660400" y="2210821"/>
          <a:ext cx="5264150" cy="3688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14712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Exhaust Air Temperature – Samples A and B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660400" y="3015762"/>
          <a:ext cx="5264150" cy="2883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ontent Placeholder 9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6127750" y="3015762"/>
          <a:ext cx="5265738" cy="2883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Content Placeholder 3"/>
          <p:cNvSpPr txBox="1">
            <a:spLocks/>
          </p:cNvSpPr>
          <p:nvPr/>
        </p:nvSpPr>
        <p:spPr bwMode="auto">
          <a:xfrm>
            <a:off x="1094316" y="1012826"/>
            <a:ext cx="10251018" cy="1006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Sample A and B were tested before and after the air distribution tube was placed.</a:t>
            </a:r>
          </a:p>
          <a:p>
            <a:r>
              <a:rPr lang="en-US" sz="24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After the addition of the air distribution tube, the </a:t>
            </a:r>
            <a:r>
              <a:rPr lang="en-US" sz="2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exhaust air </a:t>
            </a:r>
            <a:r>
              <a:rPr lang="en-US" sz="24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temperature </a:t>
            </a:r>
            <a:r>
              <a:rPr lang="en-US" sz="2400" b="0" kern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increased</a:t>
            </a:r>
            <a:r>
              <a:rPr lang="en-US" sz="2400" b="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by 24°F for sample A and 23°F for sample B</a:t>
            </a:r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82304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Testing Sample A – Heat Release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571500" y="3542813"/>
          <a:ext cx="4764454" cy="2356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453862" y="1162878"/>
          <a:ext cx="4882092" cy="2236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ontent Placeholder 8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6127750" y="2574235"/>
          <a:ext cx="5411580" cy="3324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5787583" y="1162878"/>
          <a:ext cx="6080568" cy="134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1940">
                  <a:extLst>
                    <a:ext uri="{9D8B030D-6E8A-4147-A177-3AD203B41FA5}">
                      <a16:colId xmlns:a16="http://schemas.microsoft.com/office/drawing/2014/main" val="4094676269"/>
                    </a:ext>
                  </a:extLst>
                </a:gridCol>
                <a:gridCol w="1841772">
                  <a:extLst>
                    <a:ext uri="{9D8B030D-6E8A-4147-A177-3AD203B41FA5}">
                      <a16:colId xmlns:a16="http://schemas.microsoft.com/office/drawing/2014/main" val="59325330"/>
                    </a:ext>
                  </a:extLst>
                </a:gridCol>
                <a:gridCol w="2026856">
                  <a:extLst>
                    <a:ext uri="{9D8B030D-6E8A-4147-A177-3AD203B41FA5}">
                      <a16:colId xmlns:a16="http://schemas.microsoft.com/office/drawing/2014/main" val="1208040880"/>
                    </a:ext>
                  </a:extLst>
                </a:gridCol>
              </a:tblGrid>
              <a:tr h="290581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Pre Air Dist. Tube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Post Air Dist.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Tube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4480829"/>
                  </a:ext>
                </a:extLst>
              </a:tr>
              <a:tr h="29058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 min. Total</a:t>
                      </a:r>
                      <a:r>
                        <a:rPr lang="en-US" sz="1400" baseline="0" dirty="0" smtClean="0"/>
                        <a:t> Heat Release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kW min/m^2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33.30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33.27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6930842"/>
                  </a:ext>
                </a:extLst>
              </a:tr>
              <a:tr h="29058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Peak Heat Release</a:t>
                      </a:r>
                    </a:p>
                    <a:p>
                      <a:pPr algn="ctr"/>
                      <a:r>
                        <a:rPr lang="en-US" sz="1400" dirty="0" smtClean="0"/>
                        <a:t>kW/m^2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44.93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48.11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26416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638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Airflow Project Background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60400" y="1508126"/>
            <a:ext cx="6424906" cy="4391025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Two areas are being examined</a:t>
            </a: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Area 1: Lower plenum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Airflow is measured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Changes are made in this area</a:t>
            </a: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Area 2: Sample area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Airflow is measured here to understand the effect of the changes made to the lower plenum area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55980"/>
          <a:stretch/>
        </p:blipFill>
        <p:spPr>
          <a:xfrm>
            <a:off x="7930781" y="344488"/>
            <a:ext cx="3091895" cy="5554663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 bwMode="auto">
          <a:xfrm rot="10800000">
            <a:off x="10057188" y="5209194"/>
            <a:ext cx="1156681" cy="689957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ight Arrow 7"/>
          <p:cNvSpPr/>
          <p:nvPr/>
        </p:nvSpPr>
        <p:spPr bwMode="auto">
          <a:xfrm rot="10800000">
            <a:off x="9961591" y="3121819"/>
            <a:ext cx="1156681" cy="689957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23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Testing Sample B – Heat Release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660400" y="3424669"/>
          <a:ext cx="4937095" cy="2474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660400" y="960438"/>
          <a:ext cx="4937095" cy="2457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6127750" y="2307908"/>
          <a:ext cx="5265738" cy="35912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5980337" y="960438"/>
          <a:ext cx="6080568" cy="134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1940">
                  <a:extLst>
                    <a:ext uri="{9D8B030D-6E8A-4147-A177-3AD203B41FA5}">
                      <a16:colId xmlns:a16="http://schemas.microsoft.com/office/drawing/2014/main" val="4094676269"/>
                    </a:ext>
                  </a:extLst>
                </a:gridCol>
                <a:gridCol w="1841772">
                  <a:extLst>
                    <a:ext uri="{9D8B030D-6E8A-4147-A177-3AD203B41FA5}">
                      <a16:colId xmlns:a16="http://schemas.microsoft.com/office/drawing/2014/main" val="59325330"/>
                    </a:ext>
                  </a:extLst>
                </a:gridCol>
                <a:gridCol w="2026856">
                  <a:extLst>
                    <a:ext uri="{9D8B030D-6E8A-4147-A177-3AD203B41FA5}">
                      <a16:colId xmlns:a16="http://schemas.microsoft.com/office/drawing/2014/main" val="1208040880"/>
                    </a:ext>
                  </a:extLst>
                </a:gridCol>
              </a:tblGrid>
              <a:tr h="290581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Pre Air Dist. Tube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Post Air Dist.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Tube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4480829"/>
                  </a:ext>
                </a:extLst>
              </a:tr>
              <a:tr h="29058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 min. Total</a:t>
                      </a:r>
                      <a:r>
                        <a:rPr lang="en-US" sz="1400" baseline="0" dirty="0" smtClean="0"/>
                        <a:t> Heat Release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kW min/m^2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37.18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44.64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6930842"/>
                  </a:ext>
                </a:extLst>
              </a:tr>
              <a:tr h="29058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Peak Heat Release</a:t>
                      </a:r>
                    </a:p>
                    <a:p>
                      <a:pPr algn="ctr"/>
                      <a:r>
                        <a:rPr lang="en-US" sz="1400" dirty="0" smtClean="0"/>
                        <a:t>kW/m^2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39.01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39.60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2641632"/>
                  </a:ext>
                </a:extLst>
              </a:tr>
            </a:tbl>
          </a:graphicData>
        </a:graphic>
      </p:graphicFrame>
      <p:sp>
        <p:nvSpPr>
          <p:cNvPr id="9" name="Down Arrow 8"/>
          <p:cNvSpPr/>
          <p:nvPr/>
        </p:nvSpPr>
        <p:spPr bwMode="auto">
          <a:xfrm rot="10800000">
            <a:off x="11586796" y="1332059"/>
            <a:ext cx="281355" cy="298939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65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Summary of Results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8946" y="954088"/>
            <a:ext cx="10953335" cy="4391025"/>
          </a:xfrm>
        </p:spPr>
        <p:txBody>
          <a:bodyPr/>
          <a:lstStyle/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cone now has an overall stable and uniform temperature reading throughout but at the cost of a significantly hotter temperature.</a:t>
            </a:r>
          </a:p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exhaust temperatures increased while the temperature in the mask area decreased. 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These bring us to the educated guess that the air velocity near the sample </a:t>
            </a:r>
            <a:r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holder actually did decrease.</a:t>
            </a:r>
            <a:endParaRPr lang="en-US" b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2 minute Total Heat Release increased for every sample except sample A which stayed the same. </a:t>
            </a:r>
          </a:p>
          <a:p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The Peak Heat Release varied throughout the tests.</a:t>
            </a:r>
          </a:p>
          <a:p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Samples B, C, and D had worse variability in their Heat Release than they did before the Air Distribution Tube.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42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Problems encountered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0" y="1508126"/>
            <a:ext cx="10403840" cy="4391025"/>
          </a:xfrm>
        </p:spPr>
        <p:txBody>
          <a:bodyPr/>
          <a:lstStyle/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Plexiglas could be affecting these readings through static electricity</a:t>
            </a:r>
          </a:p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velocity readings were shown much slower than what was </a:t>
            </a:r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measured with anemometers </a:t>
            </a:r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in the traditional </a:t>
            </a:r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OSU</a:t>
            </a:r>
          </a:p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Since the PIV was displaying the average velocity, and there was a lot of circulation, it could have been measuring upwards flow half the time and downwards flow half the time, averaging to very slow final speeds.</a:t>
            </a:r>
            <a:endParaRPr lang="en-US" b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25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Future Work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Take out the air </a:t>
            </a:r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distribution </a:t>
            </a:r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tube and re-measure the original OSU with the hot wire anemometer to see if there are any differences from the first time</a:t>
            </a:r>
          </a:p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Will continue this work with hot wire anemometers and larger scale flow measurements and analysis</a:t>
            </a:r>
            <a:endParaRPr lang="en-US" b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98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Questions or Comments?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Tina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Emami</a:t>
            </a:r>
            <a:endParaRPr lang="en-US"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91440" indent="0">
              <a:spcBef>
                <a:spcPts val="0"/>
              </a:spcBef>
              <a:buNone/>
            </a:pPr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FAA William J. Hughes Technical Center</a:t>
            </a:r>
          </a:p>
          <a:p>
            <a:pPr marL="91440" indent="0">
              <a:spcBef>
                <a:spcPts val="0"/>
              </a:spcBef>
              <a:buNone/>
            </a:pPr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ANG-E212 Materials Fire Test</a:t>
            </a:r>
          </a:p>
          <a:p>
            <a:pPr marL="91440" indent="0">
              <a:spcBef>
                <a:spcPts val="0"/>
              </a:spcBef>
              <a:buNone/>
            </a:pPr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Building 275</a:t>
            </a:r>
          </a:p>
          <a:p>
            <a:pPr marL="91440" indent="0">
              <a:spcBef>
                <a:spcPts val="0"/>
              </a:spcBef>
              <a:buNone/>
            </a:pPr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Atlantic City Int’l Airport, NJ 08405</a:t>
            </a:r>
          </a:p>
          <a:p>
            <a:pPr marL="91440" indent="0">
              <a:spcBef>
                <a:spcPts val="0"/>
              </a:spcBef>
              <a:buNone/>
            </a:pPr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tina.emami@faa.gov</a:t>
            </a:r>
            <a:endParaRPr lang="en-US" sz="24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" indent="0">
              <a:spcBef>
                <a:spcPts val="0"/>
              </a:spcBef>
              <a:buNone/>
            </a:pPr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609-485-4277</a:t>
            </a: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002889" y="6248400"/>
            <a:ext cx="1077276" cy="457200"/>
          </a:xfrm>
          <a:prstGeom prst="rect">
            <a:avLst/>
          </a:prstGeom>
        </p:spPr>
        <p:txBody>
          <a:bodyPr/>
          <a:lstStyle/>
          <a:p>
            <a:fld id="{74438B1A-AF1B-4C8B-993E-1BADE62A2451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78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712" y="216187"/>
            <a:ext cx="8472488" cy="609600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Original Test Setup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56" y="838200"/>
            <a:ext cx="4408227" cy="5877637"/>
          </a:xfrm>
        </p:spPr>
      </p:pic>
      <p:cxnSp>
        <p:nvCxnSpPr>
          <p:cNvPr id="6" name="Straight Arrow Connector 5"/>
          <p:cNvCxnSpPr/>
          <p:nvPr/>
        </p:nvCxnSpPr>
        <p:spPr bwMode="auto">
          <a:xfrm>
            <a:off x="1381551" y="3744036"/>
            <a:ext cx="53340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 bwMode="auto">
          <a:xfrm flipH="1">
            <a:off x="3591351" y="4010736"/>
            <a:ext cx="685800" cy="419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 bwMode="auto">
          <a:xfrm>
            <a:off x="1000551" y="3436260"/>
            <a:ext cx="1066800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400" b="1" dirty="0">
                <a:solidFill>
                  <a:schemeClr val="bg1"/>
                </a:solidFill>
              </a:rPr>
              <a:t>CAMERA</a:t>
            </a:r>
          </a:p>
        </p:txBody>
      </p:sp>
      <p:sp>
        <p:nvSpPr>
          <p:cNvPr id="13" name="TextBox 12"/>
          <p:cNvSpPr txBox="1"/>
          <p:nvPr/>
        </p:nvSpPr>
        <p:spPr bwMode="auto">
          <a:xfrm>
            <a:off x="3963821" y="3703311"/>
            <a:ext cx="9525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400" b="1" dirty="0">
                <a:solidFill>
                  <a:schemeClr val="bg1"/>
                </a:solidFill>
              </a:rPr>
              <a:t>LASER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059" y="228600"/>
            <a:ext cx="4343400" cy="579120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 bwMode="auto">
          <a:xfrm flipV="1">
            <a:off x="6605259" y="3911221"/>
            <a:ext cx="914400" cy="655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 flipV="1">
            <a:off x="8319759" y="4079785"/>
            <a:ext cx="0" cy="97443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 bwMode="auto">
          <a:xfrm flipV="1">
            <a:off x="9220200" y="4079785"/>
            <a:ext cx="0" cy="97443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 flipH="1" flipV="1">
            <a:off x="9864285" y="3911221"/>
            <a:ext cx="855774" cy="655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 bwMode="auto">
          <a:xfrm>
            <a:off x="6757659" y="5278272"/>
            <a:ext cx="3733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2000" b="1" dirty="0">
                <a:solidFill>
                  <a:schemeClr val="bg1"/>
                </a:solidFill>
              </a:rPr>
              <a:t>OSU is oriented so the glow bars are facing the camera</a:t>
            </a:r>
          </a:p>
        </p:txBody>
      </p:sp>
      <p:sp>
        <p:nvSpPr>
          <p:cNvPr id="21" name="TextBox 20"/>
          <p:cNvSpPr txBox="1"/>
          <p:nvPr/>
        </p:nvSpPr>
        <p:spPr bwMode="auto">
          <a:xfrm>
            <a:off x="8243559" y="3637213"/>
            <a:ext cx="1752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400" b="1" dirty="0">
                <a:solidFill>
                  <a:schemeClr val="bg1"/>
                </a:solidFill>
              </a:rPr>
              <a:t>Chamber 1</a:t>
            </a:r>
          </a:p>
        </p:txBody>
      </p:sp>
      <p:cxnSp>
        <p:nvCxnSpPr>
          <p:cNvPr id="41" name="Straight Connector 40"/>
          <p:cNvCxnSpPr/>
          <p:nvPr/>
        </p:nvCxnSpPr>
        <p:spPr bwMode="auto">
          <a:xfrm>
            <a:off x="3180899" y="2435511"/>
            <a:ext cx="481035" cy="17334"/>
          </a:xfrm>
          <a:prstGeom prst="line">
            <a:avLst/>
          </a:prstGeom>
          <a:ln w="12700">
            <a:solidFill>
              <a:schemeClr val="accent1"/>
            </a:solidFill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 bwMode="auto">
          <a:xfrm flipV="1">
            <a:off x="3206355" y="3203260"/>
            <a:ext cx="497647" cy="57060"/>
          </a:xfrm>
          <a:prstGeom prst="line">
            <a:avLst/>
          </a:prstGeom>
          <a:ln w="19050"/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 bwMode="auto">
          <a:xfrm>
            <a:off x="3661934" y="2452845"/>
            <a:ext cx="42068" cy="738002"/>
          </a:xfrm>
          <a:prstGeom prst="line">
            <a:avLst/>
          </a:prstGeom>
          <a:ln w="19050"/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 bwMode="auto">
          <a:xfrm flipV="1">
            <a:off x="2790825" y="2514600"/>
            <a:ext cx="390074" cy="11906"/>
          </a:xfrm>
          <a:prstGeom prst="line">
            <a:avLst/>
          </a:prstGeom>
          <a:ln w="19050"/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 bwMode="auto">
          <a:xfrm flipV="1">
            <a:off x="3180899" y="2452845"/>
            <a:ext cx="481035" cy="66518"/>
          </a:xfrm>
          <a:prstGeom prst="line">
            <a:avLst/>
          </a:prstGeom>
          <a:ln w="19050"/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 bwMode="auto">
          <a:xfrm>
            <a:off x="3180899" y="2514600"/>
            <a:ext cx="25456" cy="649195"/>
          </a:xfrm>
          <a:prstGeom prst="line">
            <a:avLst/>
          </a:prstGeom>
          <a:ln w="19050"/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 bwMode="auto">
          <a:xfrm flipH="1" flipV="1">
            <a:off x="3206355" y="3159919"/>
            <a:ext cx="497647" cy="43341"/>
          </a:xfrm>
          <a:prstGeom prst="line">
            <a:avLst/>
          </a:prstGeom>
          <a:ln w="19050"/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 bwMode="auto">
          <a:xfrm flipH="1">
            <a:off x="2838450" y="3161857"/>
            <a:ext cx="355177" cy="63693"/>
          </a:xfrm>
          <a:prstGeom prst="line">
            <a:avLst/>
          </a:prstGeom>
          <a:ln w="19050"/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72"/>
          <p:cNvSpPr/>
          <p:nvPr/>
        </p:nvSpPr>
        <p:spPr bwMode="auto">
          <a:xfrm>
            <a:off x="3421416" y="2821846"/>
            <a:ext cx="45719" cy="45719"/>
          </a:xfrm>
          <a:prstGeom prst="ellipse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68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Area 1 (Lower Plenum) Location</a:t>
            </a:r>
            <a:b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Original Test Setup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su_burner7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0545" y="1572491"/>
            <a:ext cx="8297334" cy="3733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9523962" y="1787237"/>
            <a:ext cx="2344189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24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green squares in the lower plenum are the Area 1 location measurement</a:t>
            </a:r>
            <a:endParaRPr lang="en-US" sz="24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70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26123" y="669788"/>
            <a:ext cx="8472488" cy="609600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Area 1 (Lower Plenum)</a:t>
            </a:r>
            <a:b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Original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Test Setup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" t="37612" r="7500" b="36509"/>
          <a:stretch/>
        </p:blipFill>
        <p:spPr>
          <a:xfrm>
            <a:off x="1645444" y="2039681"/>
            <a:ext cx="9144000" cy="202658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0" t="73433" r="17015" b="13283"/>
          <a:stretch/>
        </p:blipFill>
        <p:spPr>
          <a:xfrm>
            <a:off x="3911902" y="4066261"/>
            <a:ext cx="4858603" cy="9109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3903261" y="4977249"/>
            <a:ext cx="494503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600" b="1" dirty="0"/>
              <a:t>Results shown are averages of 500 data images</a:t>
            </a:r>
          </a:p>
        </p:txBody>
      </p:sp>
    </p:spTree>
    <p:extLst>
      <p:ext uri="{BB962C8B-B14F-4D97-AF65-F5344CB8AC3E}">
        <p14:creationId xmlns:p14="http://schemas.microsoft.com/office/powerpoint/2010/main" val="73190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Area 2 Location (Near Sample)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laser ligh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0900" y="1190073"/>
            <a:ext cx="7812088" cy="4391025"/>
          </a:xfrm>
        </p:spPr>
      </p:pic>
    </p:spTree>
    <p:extLst>
      <p:ext uri="{BB962C8B-B14F-4D97-AF65-F5344CB8AC3E}">
        <p14:creationId xmlns:p14="http://schemas.microsoft.com/office/powerpoint/2010/main" val="98643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62000"/>
            <a:ext cx="4572000" cy="6096001"/>
          </a:xfrm>
        </p:spPr>
      </p:pic>
      <p:cxnSp>
        <p:nvCxnSpPr>
          <p:cNvPr id="8" name="Straight Arrow Connector 7"/>
          <p:cNvCxnSpPr/>
          <p:nvPr/>
        </p:nvCxnSpPr>
        <p:spPr bwMode="auto">
          <a:xfrm flipH="1" flipV="1">
            <a:off x="8001000" y="1428172"/>
            <a:ext cx="114300" cy="38100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auto">
          <a:xfrm flipV="1">
            <a:off x="6251286" y="2362200"/>
            <a:ext cx="1032164" cy="7620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6248977" y="3012934"/>
            <a:ext cx="1066800" cy="512617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7283450" y="2375193"/>
            <a:ext cx="0" cy="63774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6258790" y="2462067"/>
            <a:ext cx="0" cy="102870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2" b="3708"/>
          <a:stretch/>
        </p:blipFill>
        <p:spPr>
          <a:xfrm>
            <a:off x="6251286" y="762002"/>
            <a:ext cx="4400550" cy="5257799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 bwMode="auto">
          <a:xfrm flipH="1" flipV="1">
            <a:off x="7697643" y="1828800"/>
            <a:ext cx="114300" cy="38100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 bwMode="auto">
          <a:xfrm flipV="1">
            <a:off x="6251286" y="2695286"/>
            <a:ext cx="1032164" cy="7620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 flipV="1">
            <a:off x="6248977" y="3346020"/>
            <a:ext cx="1066800" cy="512617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7283450" y="2708279"/>
            <a:ext cx="0" cy="63774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>
            <a:off x="6258790" y="2795153"/>
            <a:ext cx="0" cy="102870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itle 1"/>
          <p:cNvSpPr txBox="1">
            <a:spLocks/>
          </p:cNvSpPr>
          <p:nvPr/>
        </p:nvSpPr>
        <p:spPr bwMode="auto">
          <a:xfrm>
            <a:off x="859972" y="201036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9pPr>
          </a:lstStyle>
          <a:p>
            <a:r>
              <a:rPr lang="en-US" kern="0" dirty="0">
                <a:latin typeface="Calibri" panose="020F0502020204030204" pitchFamily="34" charset="0"/>
                <a:cs typeface="Calibri" panose="020F0502020204030204" pitchFamily="34" charset="0"/>
              </a:rPr>
              <a:t>Measurement Location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C3DD5F-6601-4736-B4C8-D11954C17AA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65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261" y="647700"/>
            <a:ext cx="8472488" cy="609600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Area 2 (Near Sample)</a:t>
            </a:r>
            <a:b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Original OSU Setup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t="38618" r="8311" b="35274"/>
          <a:stretch/>
        </p:blipFill>
        <p:spPr>
          <a:xfrm>
            <a:off x="1524000" y="1981200"/>
            <a:ext cx="9144000" cy="217591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8" t="75422" r="19104" b="15025"/>
          <a:stretch/>
        </p:blipFill>
        <p:spPr>
          <a:xfrm>
            <a:off x="4191001" y="4571997"/>
            <a:ext cx="4435523" cy="65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8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Emami PIV OSU June 2019 Cologne</Template>
  <TotalTime>6142</TotalTime>
  <Words>1265</Words>
  <Application>Microsoft Office PowerPoint</Application>
  <PresentationFormat>Widescreen</PresentationFormat>
  <Paragraphs>202</Paragraphs>
  <Slides>34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Helvetica Neue Medium</vt:lpstr>
      <vt:lpstr>Tahoma</vt:lpstr>
      <vt:lpstr>1_Custom Design</vt:lpstr>
      <vt:lpstr>2_Custom Design</vt:lpstr>
      <vt:lpstr>3_Custom Design</vt:lpstr>
      <vt:lpstr>Flow Visualization in the OSU</vt:lpstr>
      <vt:lpstr>Airflow Project Goals</vt:lpstr>
      <vt:lpstr>Airflow Project Background</vt:lpstr>
      <vt:lpstr>Original Test Setup</vt:lpstr>
      <vt:lpstr>Area 1 (Lower Plenum) Location Original Test Setup</vt:lpstr>
      <vt:lpstr>Area 1 (Lower Plenum) Original Test Setup</vt:lpstr>
      <vt:lpstr>Area 2 Location (Near Sample)</vt:lpstr>
      <vt:lpstr>PowerPoint Presentation</vt:lpstr>
      <vt:lpstr>Area 2 (Near Sample) Original OSU Setup</vt:lpstr>
      <vt:lpstr>New Setup 1 Comparison Measured at Test Sample</vt:lpstr>
      <vt:lpstr>New Setup 2 Comparison Measured at Test Sample</vt:lpstr>
      <vt:lpstr>Reticulated Foam when inside the hot OSU</vt:lpstr>
      <vt:lpstr>Other Concepts Studied</vt:lpstr>
      <vt:lpstr>New Setup 5 Comparison  Air Distribution Tube Measured at Test Sample</vt:lpstr>
      <vt:lpstr>New Setup 5</vt:lpstr>
      <vt:lpstr>New Tube Placed in OSU</vt:lpstr>
      <vt:lpstr>Analyzing the New Air Distribution Tube</vt:lpstr>
      <vt:lpstr>Preliminary Measurements</vt:lpstr>
      <vt:lpstr>Airflow measurements with a hot wire anemometer</vt:lpstr>
      <vt:lpstr>Airflow measurements with a hot wire anemometer Air Distribution Tube inside OSU</vt:lpstr>
      <vt:lpstr>Baseline Tests for Temperature</vt:lpstr>
      <vt:lpstr>Rear Inner Cone Temperatures – Left and Right Baseline Measurement</vt:lpstr>
      <vt:lpstr>Forward Inner Cone Temperatures – Left and Right Baseline Measurement</vt:lpstr>
      <vt:lpstr>Inner Cone Temperatures – Left and Right Baseline Measurement</vt:lpstr>
      <vt:lpstr>Mask Temperature Baseline Measurement</vt:lpstr>
      <vt:lpstr>Baseline Tests in the OSU</vt:lpstr>
      <vt:lpstr>Mask Temperature Samples A and B</vt:lpstr>
      <vt:lpstr>Exhaust Air Temperature – Samples A and B</vt:lpstr>
      <vt:lpstr>Testing Sample A – Heat Release</vt:lpstr>
      <vt:lpstr>Testing Sample B – Heat Release</vt:lpstr>
      <vt:lpstr>Summary of Results</vt:lpstr>
      <vt:lpstr>Problems encountered</vt:lpstr>
      <vt:lpstr>Future Work</vt:lpstr>
      <vt:lpstr>Questions or Comments?</vt:lpstr>
    </vt:vector>
  </TitlesOfParts>
  <Company>FAA Fire Safety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Tina Emami</dc:creator>
  <cp:lastModifiedBy>Emami, Tina (FAA)</cp:lastModifiedBy>
  <cp:revision>77</cp:revision>
  <dcterms:created xsi:type="dcterms:W3CDTF">2019-08-13T12:17:17Z</dcterms:created>
  <dcterms:modified xsi:type="dcterms:W3CDTF">2019-10-23T15:23:20Z</dcterms:modified>
</cp:coreProperties>
</file>